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Muli"/>
      <p:regular r:id="rId28"/>
      <p:italic r:id="rId29"/>
    </p:embeddedFont>
    <p:embeddedFont>
      <p:font typeface="Nixie One"/>
      <p:regular r:id="rId30"/>
    </p:embeddedFont>
    <p:embeddedFont>
      <p:font typeface="Amatic SC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3CEF5577-9DC8-4728-9B95-EE864119B58C}">
  <a:tblStyle styleId="{3CEF5577-9DC8-4728-9B95-EE864119B58C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uli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uli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regular.fntdata"/><Relationship Id="rId30" Type="http://schemas.openxmlformats.org/officeDocument/2006/relationships/font" Target="fonts/Nixie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AmaticSC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10" name="Shape 10"/>
          <p:cNvGrpSpPr/>
          <p:nvPr/>
        </p:nvGrpSpPr>
        <p:grpSpPr>
          <a:xfrm flipH="1" rot="10800000">
            <a:off x="3692751" y="38167"/>
            <a:ext cx="1758212" cy="1523176"/>
            <a:chOff x="4088875" y="1431100"/>
            <a:chExt cx="3293150" cy="285292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Shape 58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flipH="1" rot="10800000">
            <a:off x="3602723" y="1360108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 flipH="1" rot="10800000">
            <a:off x="5278914" y="855277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 flipH="1" rot="10800000">
            <a:off x="5365798" y="352322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Shape 62"/>
          <p:cNvGrpSpPr/>
          <p:nvPr/>
        </p:nvGrpSpPr>
        <p:grpSpPr>
          <a:xfrm>
            <a:off x="5549157" y="1029784"/>
            <a:ext cx="404688" cy="373914"/>
            <a:chOff x="5975075" y="2327500"/>
            <a:chExt cx="420150" cy="38820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400" cy="220500"/>
            </a:xfrm>
            <a:custGeom>
              <a:pathLst>
                <a:path extrusionOk="0" h="120000" w="12000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200" cy="388200"/>
            </a:xfrm>
            <a:custGeom>
              <a:pathLst>
                <a:path extrusionOk="0" h="120000" w="12000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2"/>
            <a:ext cx="225000" cy="390000"/>
          </a:xfrm>
          <a:custGeom>
            <a:pathLst>
              <a:path extrusionOk="0" h="120000" w="12000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Shape 66"/>
          <p:cNvGrpSpPr/>
          <p:nvPr/>
        </p:nvGrpSpPr>
        <p:grpSpPr>
          <a:xfrm>
            <a:off x="4380532" y="515197"/>
            <a:ext cx="382734" cy="607297"/>
            <a:chOff x="6718575" y="2318625"/>
            <a:chExt cx="256800" cy="407500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00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00"/>
            </a:xfrm>
            <a:custGeom>
              <a:pathLst>
                <a:path extrusionOk="0" fill="none" h="120000" w="12000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30000"/>
            </a:xfrm>
            <a:custGeom>
              <a:pathLst>
                <a:path extrusionOk="0" fill="none" h="120000" w="12000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400" cy="166800"/>
            </a:xfrm>
            <a:custGeom>
              <a:pathLst>
                <a:path extrusionOk="0" fill="none" h="120000" w="12000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800" cy="307500"/>
            </a:xfrm>
            <a:custGeom>
              <a:pathLst>
                <a:path extrusionOk="0" fill="none" h="120000" w="12000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400" cy="166800"/>
            </a:xfrm>
            <a:custGeom>
              <a:pathLst>
                <a:path extrusionOk="0" fill="none" h="120000" w="12000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300" cy="19500"/>
            </a:xfrm>
            <a:custGeom>
              <a:pathLst>
                <a:path extrusionOk="0" fill="none" h="120000" w="12000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72" y="902964"/>
            <a:ext cx="395163" cy="403417"/>
            <a:chOff x="3951850" y="2985350"/>
            <a:chExt cx="408100" cy="416625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700" cy="314700"/>
            </a:xfrm>
            <a:custGeom>
              <a:pathLst>
                <a:path extrusionOk="0" fill="none" h="120000" w="12000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800" cy="241800"/>
            </a:xfrm>
            <a:custGeom>
              <a:pathLst>
                <a:path extrusionOk="0" fill="none" h="120000" w="12000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00" cy="84600"/>
            </a:xfrm>
            <a:custGeom>
              <a:pathLst>
                <a:path extrusionOk="0" fill="none" h="120000" w="12000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200" cy="153600"/>
            </a:xfrm>
            <a:custGeom>
              <a:pathLst>
                <a:path extrusionOk="0" fill="none" h="120000" w="12000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Shape 80"/>
          <p:cNvGrpSpPr/>
          <p:nvPr/>
        </p:nvGrpSpPr>
        <p:grpSpPr>
          <a:xfrm flipH="1" rot="10800000">
            <a:off x="3920310" y="3981615"/>
            <a:ext cx="1303347" cy="1128046"/>
            <a:chOff x="238125" y="1431100"/>
            <a:chExt cx="3296275" cy="285292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8100" cy="147900"/>
            </a:xfrm>
            <a:custGeom>
              <a:pathLst>
                <a:path extrusionOk="0" h="120000" w="12000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00" cy="376500"/>
            </a:xfrm>
            <a:custGeom>
              <a:pathLst>
                <a:path extrusionOk="0" h="120000" w="12000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00" cy="1008000"/>
            </a:xfrm>
            <a:custGeom>
              <a:pathLst>
                <a:path extrusionOk="0" h="120000" w="12000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700" cy="840000"/>
            </a:xfrm>
            <a:custGeom>
              <a:pathLst>
                <a:path extrusionOk="0" h="120000" w="12000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100" cy="675300"/>
            </a:xfrm>
            <a:custGeom>
              <a:pathLst>
                <a:path extrusionOk="0" h="120000" w="12000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700" cy="504000"/>
            </a:xfrm>
            <a:custGeom>
              <a:pathLst>
                <a:path extrusionOk="0" h="120000" w="12000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700" cy="336000"/>
            </a:xfrm>
            <a:custGeom>
              <a:pathLst>
                <a:path extrusionOk="0" h="120000" w="12000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00"/>
            </a:xfrm>
            <a:custGeom>
              <a:pathLst>
                <a:path extrusionOk="0" h="120000" w="12000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500" cy="305700"/>
            </a:xfrm>
            <a:custGeom>
              <a:pathLst>
                <a:path extrusionOk="0" h="120000" w="12000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400" cy="3093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700" cy="3093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700" cy="3093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400" cy="305700"/>
            </a:xfrm>
            <a:custGeom>
              <a:pathLst>
                <a:path extrusionOk="0" h="120000" w="12000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500" cy="305700"/>
            </a:xfrm>
            <a:custGeom>
              <a:pathLst>
                <a:path extrusionOk="0" h="120000" w="12000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100" cy="319200"/>
            </a:xfrm>
            <a:custGeom>
              <a:pathLst>
                <a:path extrusionOk="0" h="120000" w="12000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400" cy="3093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400" cy="305700"/>
            </a:xfrm>
            <a:custGeom>
              <a:pathLst>
                <a:path extrusionOk="0" h="120000" w="12000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400" cy="336000"/>
            </a:xfrm>
            <a:custGeom>
              <a:pathLst>
                <a:path extrusionOk="0" h="120000" w="12000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100" cy="504000"/>
            </a:xfrm>
            <a:custGeom>
              <a:pathLst>
                <a:path extrusionOk="0" h="120000" w="12000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700" cy="672000"/>
            </a:xfrm>
            <a:custGeom>
              <a:pathLst>
                <a:path extrusionOk="0" h="120000" w="12000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700" cy="843300"/>
            </a:xfrm>
            <a:custGeom>
              <a:pathLst>
                <a:path extrusionOk="0" h="120000" w="12000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00" cy="1008000"/>
            </a:xfrm>
            <a:custGeom>
              <a:pathLst>
                <a:path extrusionOk="0" h="120000" w="12000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00" cy="1065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900" cy="836700"/>
            </a:xfrm>
            <a:custGeom>
              <a:pathLst>
                <a:path extrusionOk="0" h="120000" w="12000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100"/>
            </a:xfrm>
            <a:custGeom>
              <a:pathLst>
                <a:path extrusionOk="0" h="120000" w="12000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400" cy="147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Shape 163"/>
          <p:cNvSpPr/>
          <p:nvPr/>
        </p:nvSpPr>
        <p:spPr>
          <a:xfrm flipH="1" rot="10800000">
            <a:off x="5010532" y="4576646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/>
          <p:nvPr/>
        </p:nvSpPr>
        <p:spPr>
          <a:xfrm flipH="1" rot="10800000">
            <a:off x="5133678" y="4056448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 flipH="1" rot="10800000">
            <a:off x="3101708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/>
          <p:nvPr/>
        </p:nvSpPr>
        <p:spPr>
          <a:xfrm flipH="1" rot="10800000">
            <a:off x="3530383" y="4576660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5370703" y="4867760"/>
            <a:ext cx="312600" cy="312600"/>
          </a:xfrm>
          <a:custGeom>
            <a:pathLst>
              <a:path extrusionOk="0" h="120000" w="120000">
                <a:moveTo>
                  <a:pt x="61898" y="40520"/>
                </a:moveTo>
                <a:lnTo>
                  <a:pt x="63790" y="40858"/>
                </a:lnTo>
                <a:lnTo>
                  <a:pt x="65520" y="41381"/>
                </a:lnTo>
                <a:lnTo>
                  <a:pt x="67411" y="41896"/>
                </a:lnTo>
                <a:lnTo>
                  <a:pt x="69134" y="42757"/>
                </a:lnTo>
                <a:lnTo>
                  <a:pt x="70687" y="43795"/>
                </a:lnTo>
                <a:lnTo>
                  <a:pt x="72240" y="44826"/>
                </a:lnTo>
                <a:lnTo>
                  <a:pt x="73792" y="46209"/>
                </a:lnTo>
                <a:lnTo>
                  <a:pt x="75169" y="47755"/>
                </a:lnTo>
                <a:lnTo>
                  <a:pt x="76207" y="49308"/>
                </a:lnTo>
                <a:lnTo>
                  <a:pt x="77237" y="50861"/>
                </a:lnTo>
                <a:lnTo>
                  <a:pt x="78098" y="52584"/>
                </a:lnTo>
                <a:lnTo>
                  <a:pt x="78621" y="54483"/>
                </a:lnTo>
                <a:lnTo>
                  <a:pt x="79136" y="56205"/>
                </a:lnTo>
                <a:lnTo>
                  <a:pt x="79482" y="58104"/>
                </a:lnTo>
                <a:lnTo>
                  <a:pt x="79482" y="59996"/>
                </a:lnTo>
                <a:lnTo>
                  <a:pt x="79482" y="61895"/>
                </a:lnTo>
                <a:lnTo>
                  <a:pt x="79136" y="63794"/>
                </a:lnTo>
                <a:lnTo>
                  <a:pt x="78621" y="65516"/>
                </a:lnTo>
                <a:lnTo>
                  <a:pt x="78098" y="67415"/>
                </a:lnTo>
                <a:lnTo>
                  <a:pt x="77237" y="69138"/>
                </a:lnTo>
                <a:lnTo>
                  <a:pt x="76207" y="70691"/>
                </a:lnTo>
                <a:lnTo>
                  <a:pt x="75169" y="72237"/>
                </a:lnTo>
                <a:lnTo>
                  <a:pt x="73792" y="73790"/>
                </a:lnTo>
                <a:lnTo>
                  <a:pt x="72240" y="75173"/>
                </a:lnTo>
                <a:lnTo>
                  <a:pt x="70687" y="76204"/>
                </a:lnTo>
                <a:lnTo>
                  <a:pt x="69134" y="77242"/>
                </a:lnTo>
                <a:lnTo>
                  <a:pt x="67411" y="78103"/>
                </a:lnTo>
                <a:lnTo>
                  <a:pt x="65520" y="78618"/>
                </a:lnTo>
                <a:lnTo>
                  <a:pt x="63790" y="79134"/>
                </a:lnTo>
                <a:lnTo>
                  <a:pt x="61898" y="79479"/>
                </a:lnTo>
                <a:lnTo>
                  <a:pt x="58101" y="79479"/>
                </a:lnTo>
                <a:lnTo>
                  <a:pt x="56209" y="79134"/>
                </a:lnTo>
                <a:lnTo>
                  <a:pt x="54487" y="78618"/>
                </a:lnTo>
                <a:lnTo>
                  <a:pt x="52588" y="78103"/>
                </a:lnTo>
                <a:lnTo>
                  <a:pt x="50865" y="77242"/>
                </a:lnTo>
                <a:lnTo>
                  <a:pt x="49312" y="76204"/>
                </a:lnTo>
                <a:lnTo>
                  <a:pt x="47760" y="75173"/>
                </a:lnTo>
                <a:lnTo>
                  <a:pt x="46207" y="73790"/>
                </a:lnTo>
                <a:lnTo>
                  <a:pt x="44830" y="72237"/>
                </a:lnTo>
                <a:lnTo>
                  <a:pt x="43792" y="70691"/>
                </a:lnTo>
                <a:lnTo>
                  <a:pt x="42762" y="69138"/>
                </a:lnTo>
                <a:lnTo>
                  <a:pt x="41901" y="67415"/>
                </a:lnTo>
                <a:lnTo>
                  <a:pt x="41378" y="65516"/>
                </a:lnTo>
                <a:lnTo>
                  <a:pt x="40863" y="63794"/>
                </a:lnTo>
                <a:lnTo>
                  <a:pt x="40517" y="61895"/>
                </a:lnTo>
                <a:lnTo>
                  <a:pt x="40517" y="59996"/>
                </a:lnTo>
                <a:lnTo>
                  <a:pt x="40517" y="58104"/>
                </a:lnTo>
                <a:lnTo>
                  <a:pt x="40863" y="56205"/>
                </a:lnTo>
                <a:lnTo>
                  <a:pt x="41378" y="54483"/>
                </a:lnTo>
                <a:lnTo>
                  <a:pt x="41901" y="52584"/>
                </a:lnTo>
                <a:lnTo>
                  <a:pt x="42762" y="50861"/>
                </a:lnTo>
                <a:lnTo>
                  <a:pt x="43792" y="49308"/>
                </a:lnTo>
                <a:lnTo>
                  <a:pt x="44830" y="47755"/>
                </a:lnTo>
                <a:lnTo>
                  <a:pt x="46207" y="46209"/>
                </a:lnTo>
                <a:lnTo>
                  <a:pt x="47760" y="44826"/>
                </a:lnTo>
                <a:lnTo>
                  <a:pt x="49312" y="43795"/>
                </a:lnTo>
                <a:lnTo>
                  <a:pt x="50865" y="42757"/>
                </a:lnTo>
                <a:lnTo>
                  <a:pt x="52588" y="41896"/>
                </a:lnTo>
                <a:lnTo>
                  <a:pt x="54487" y="41381"/>
                </a:lnTo>
                <a:lnTo>
                  <a:pt x="56209" y="40858"/>
                </a:lnTo>
                <a:lnTo>
                  <a:pt x="58101" y="40520"/>
                </a:lnTo>
                <a:close/>
                <a:moveTo>
                  <a:pt x="55863" y="0"/>
                </a:moveTo>
                <a:lnTo>
                  <a:pt x="54656" y="176"/>
                </a:lnTo>
                <a:lnTo>
                  <a:pt x="53618" y="515"/>
                </a:lnTo>
                <a:lnTo>
                  <a:pt x="52757" y="1037"/>
                </a:lnTo>
                <a:lnTo>
                  <a:pt x="51727" y="1722"/>
                </a:lnTo>
                <a:lnTo>
                  <a:pt x="51035" y="2414"/>
                </a:lnTo>
                <a:lnTo>
                  <a:pt x="50343" y="3451"/>
                </a:lnTo>
                <a:lnTo>
                  <a:pt x="50004" y="4482"/>
                </a:lnTo>
                <a:lnTo>
                  <a:pt x="49658" y="5520"/>
                </a:lnTo>
                <a:lnTo>
                  <a:pt x="48275" y="17930"/>
                </a:lnTo>
                <a:lnTo>
                  <a:pt x="45861" y="18622"/>
                </a:lnTo>
                <a:lnTo>
                  <a:pt x="43277" y="19652"/>
                </a:lnTo>
                <a:lnTo>
                  <a:pt x="40863" y="20690"/>
                </a:lnTo>
                <a:lnTo>
                  <a:pt x="38449" y="21897"/>
                </a:lnTo>
                <a:lnTo>
                  <a:pt x="28792" y="14309"/>
                </a:lnTo>
                <a:lnTo>
                  <a:pt x="27762" y="13624"/>
                </a:lnTo>
                <a:lnTo>
                  <a:pt x="26724" y="13278"/>
                </a:lnTo>
                <a:lnTo>
                  <a:pt x="25694" y="12932"/>
                </a:lnTo>
                <a:lnTo>
                  <a:pt x="24656" y="12932"/>
                </a:lnTo>
                <a:lnTo>
                  <a:pt x="23449" y="13101"/>
                </a:lnTo>
                <a:lnTo>
                  <a:pt x="22418" y="13447"/>
                </a:lnTo>
                <a:lnTo>
                  <a:pt x="21381" y="13963"/>
                </a:lnTo>
                <a:lnTo>
                  <a:pt x="20520" y="14654"/>
                </a:lnTo>
                <a:lnTo>
                  <a:pt x="14661" y="20521"/>
                </a:lnTo>
                <a:lnTo>
                  <a:pt x="13969" y="21382"/>
                </a:lnTo>
                <a:lnTo>
                  <a:pt x="13454" y="22413"/>
                </a:lnTo>
                <a:lnTo>
                  <a:pt x="13108" y="23450"/>
                </a:lnTo>
                <a:lnTo>
                  <a:pt x="12938" y="24657"/>
                </a:lnTo>
                <a:lnTo>
                  <a:pt x="12938" y="25688"/>
                </a:lnTo>
                <a:lnTo>
                  <a:pt x="13277" y="26726"/>
                </a:lnTo>
                <a:lnTo>
                  <a:pt x="13623" y="27756"/>
                </a:lnTo>
                <a:lnTo>
                  <a:pt x="14315" y="28794"/>
                </a:lnTo>
                <a:lnTo>
                  <a:pt x="21903" y="38451"/>
                </a:lnTo>
                <a:lnTo>
                  <a:pt x="20696" y="40858"/>
                </a:lnTo>
                <a:lnTo>
                  <a:pt x="19658" y="43273"/>
                </a:lnTo>
                <a:lnTo>
                  <a:pt x="18628" y="45863"/>
                </a:lnTo>
                <a:lnTo>
                  <a:pt x="17936" y="48278"/>
                </a:lnTo>
                <a:lnTo>
                  <a:pt x="5520" y="49654"/>
                </a:lnTo>
                <a:lnTo>
                  <a:pt x="4489" y="50000"/>
                </a:lnTo>
                <a:lnTo>
                  <a:pt x="3451" y="50346"/>
                </a:lnTo>
                <a:lnTo>
                  <a:pt x="2421" y="51031"/>
                </a:lnTo>
                <a:lnTo>
                  <a:pt x="1729" y="51723"/>
                </a:lnTo>
                <a:lnTo>
                  <a:pt x="1037" y="52760"/>
                </a:lnTo>
                <a:lnTo>
                  <a:pt x="522" y="53621"/>
                </a:lnTo>
                <a:lnTo>
                  <a:pt x="176" y="54652"/>
                </a:lnTo>
                <a:lnTo>
                  <a:pt x="7" y="55859"/>
                </a:lnTo>
                <a:lnTo>
                  <a:pt x="7" y="64140"/>
                </a:lnTo>
                <a:lnTo>
                  <a:pt x="176" y="65347"/>
                </a:lnTo>
                <a:lnTo>
                  <a:pt x="522" y="66378"/>
                </a:lnTo>
                <a:lnTo>
                  <a:pt x="1037" y="67239"/>
                </a:lnTo>
                <a:lnTo>
                  <a:pt x="1729" y="68276"/>
                </a:lnTo>
                <a:lnTo>
                  <a:pt x="2421" y="68961"/>
                </a:lnTo>
                <a:lnTo>
                  <a:pt x="3451" y="69653"/>
                </a:lnTo>
                <a:lnTo>
                  <a:pt x="4489" y="69999"/>
                </a:lnTo>
                <a:lnTo>
                  <a:pt x="5520" y="70345"/>
                </a:lnTo>
                <a:lnTo>
                  <a:pt x="17936" y="71721"/>
                </a:lnTo>
                <a:lnTo>
                  <a:pt x="18628" y="74136"/>
                </a:lnTo>
                <a:lnTo>
                  <a:pt x="19658" y="76719"/>
                </a:lnTo>
                <a:lnTo>
                  <a:pt x="20696" y="79134"/>
                </a:lnTo>
                <a:lnTo>
                  <a:pt x="21903" y="81548"/>
                </a:lnTo>
                <a:lnTo>
                  <a:pt x="14315" y="91205"/>
                </a:lnTo>
                <a:lnTo>
                  <a:pt x="13623" y="92243"/>
                </a:lnTo>
                <a:lnTo>
                  <a:pt x="13277" y="93273"/>
                </a:lnTo>
                <a:lnTo>
                  <a:pt x="12938" y="94311"/>
                </a:lnTo>
                <a:lnTo>
                  <a:pt x="12938" y="95342"/>
                </a:lnTo>
                <a:lnTo>
                  <a:pt x="13108" y="96549"/>
                </a:lnTo>
                <a:lnTo>
                  <a:pt x="13454" y="97586"/>
                </a:lnTo>
                <a:lnTo>
                  <a:pt x="13969" y="98617"/>
                </a:lnTo>
                <a:lnTo>
                  <a:pt x="14661" y="99478"/>
                </a:lnTo>
                <a:lnTo>
                  <a:pt x="20520" y="105345"/>
                </a:lnTo>
                <a:lnTo>
                  <a:pt x="21381" y="106029"/>
                </a:lnTo>
                <a:lnTo>
                  <a:pt x="22418" y="106552"/>
                </a:lnTo>
                <a:lnTo>
                  <a:pt x="23449" y="106890"/>
                </a:lnTo>
                <a:lnTo>
                  <a:pt x="24656" y="107067"/>
                </a:lnTo>
                <a:lnTo>
                  <a:pt x="25694" y="107067"/>
                </a:lnTo>
                <a:lnTo>
                  <a:pt x="26724" y="106721"/>
                </a:lnTo>
                <a:lnTo>
                  <a:pt x="27762" y="106375"/>
                </a:lnTo>
                <a:lnTo>
                  <a:pt x="28792" y="105860"/>
                </a:lnTo>
                <a:lnTo>
                  <a:pt x="38449" y="98102"/>
                </a:lnTo>
                <a:lnTo>
                  <a:pt x="40863" y="99309"/>
                </a:lnTo>
                <a:lnTo>
                  <a:pt x="43277" y="100340"/>
                </a:lnTo>
                <a:lnTo>
                  <a:pt x="45861" y="101377"/>
                </a:lnTo>
                <a:lnTo>
                  <a:pt x="48275" y="102069"/>
                </a:lnTo>
                <a:lnTo>
                  <a:pt x="49658" y="114479"/>
                </a:lnTo>
                <a:lnTo>
                  <a:pt x="50004" y="115517"/>
                </a:lnTo>
                <a:lnTo>
                  <a:pt x="50343" y="116548"/>
                </a:lnTo>
                <a:lnTo>
                  <a:pt x="51035" y="117585"/>
                </a:lnTo>
                <a:lnTo>
                  <a:pt x="51727" y="118270"/>
                </a:lnTo>
                <a:lnTo>
                  <a:pt x="52757" y="118962"/>
                </a:lnTo>
                <a:lnTo>
                  <a:pt x="53618" y="119477"/>
                </a:lnTo>
                <a:lnTo>
                  <a:pt x="54656" y="119823"/>
                </a:lnTo>
                <a:lnTo>
                  <a:pt x="55863" y="120000"/>
                </a:lnTo>
                <a:lnTo>
                  <a:pt x="64136" y="120000"/>
                </a:lnTo>
                <a:lnTo>
                  <a:pt x="65343" y="119823"/>
                </a:lnTo>
                <a:lnTo>
                  <a:pt x="66381" y="119477"/>
                </a:lnTo>
                <a:lnTo>
                  <a:pt x="67242" y="118962"/>
                </a:lnTo>
                <a:lnTo>
                  <a:pt x="68272" y="118270"/>
                </a:lnTo>
                <a:lnTo>
                  <a:pt x="68964" y="117585"/>
                </a:lnTo>
                <a:lnTo>
                  <a:pt x="69656" y="116548"/>
                </a:lnTo>
                <a:lnTo>
                  <a:pt x="70002" y="115517"/>
                </a:lnTo>
                <a:lnTo>
                  <a:pt x="70341" y="114479"/>
                </a:lnTo>
                <a:lnTo>
                  <a:pt x="71724" y="102069"/>
                </a:lnTo>
                <a:lnTo>
                  <a:pt x="74138" y="101377"/>
                </a:lnTo>
                <a:lnTo>
                  <a:pt x="76722" y="100340"/>
                </a:lnTo>
                <a:lnTo>
                  <a:pt x="79136" y="99309"/>
                </a:lnTo>
                <a:lnTo>
                  <a:pt x="81550" y="98102"/>
                </a:lnTo>
                <a:lnTo>
                  <a:pt x="91207" y="105860"/>
                </a:lnTo>
                <a:lnTo>
                  <a:pt x="92237" y="106375"/>
                </a:lnTo>
                <a:lnTo>
                  <a:pt x="93275" y="106721"/>
                </a:lnTo>
                <a:lnTo>
                  <a:pt x="94305" y="107067"/>
                </a:lnTo>
                <a:lnTo>
                  <a:pt x="95343" y="107067"/>
                </a:lnTo>
                <a:lnTo>
                  <a:pt x="96550" y="106890"/>
                </a:lnTo>
                <a:lnTo>
                  <a:pt x="97581" y="106552"/>
                </a:lnTo>
                <a:lnTo>
                  <a:pt x="98618" y="106029"/>
                </a:lnTo>
                <a:lnTo>
                  <a:pt x="99480" y="105345"/>
                </a:lnTo>
                <a:lnTo>
                  <a:pt x="105338" y="99478"/>
                </a:lnTo>
                <a:lnTo>
                  <a:pt x="106030" y="98617"/>
                </a:lnTo>
                <a:lnTo>
                  <a:pt x="106545" y="97586"/>
                </a:lnTo>
                <a:lnTo>
                  <a:pt x="106891" y="96549"/>
                </a:lnTo>
                <a:lnTo>
                  <a:pt x="107068" y="95342"/>
                </a:lnTo>
                <a:lnTo>
                  <a:pt x="107068" y="94311"/>
                </a:lnTo>
                <a:lnTo>
                  <a:pt x="106722" y="93273"/>
                </a:lnTo>
                <a:lnTo>
                  <a:pt x="106376" y="92243"/>
                </a:lnTo>
                <a:lnTo>
                  <a:pt x="105861" y="91205"/>
                </a:lnTo>
                <a:lnTo>
                  <a:pt x="98103" y="81548"/>
                </a:lnTo>
                <a:lnTo>
                  <a:pt x="99303" y="79134"/>
                </a:lnTo>
                <a:lnTo>
                  <a:pt x="100341" y="76719"/>
                </a:lnTo>
                <a:lnTo>
                  <a:pt x="101378" y="74136"/>
                </a:lnTo>
                <a:lnTo>
                  <a:pt x="102063" y="71721"/>
                </a:lnTo>
                <a:lnTo>
                  <a:pt x="114480" y="70345"/>
                </a:lnTo>
                <a:lnTo>
                  <a:pt x="115510" y="69999"/>
                </a:lnTo>
                <a:lnTo>
                  <a:pt x="116548" y="69653"/>
                </a:lnTo>
                <a:lnTo>
                  <a:pt x="117578" y="68961"/>
                </a:lnTo>
                <a:lnTo>
                  <a:pt x="118270" y="68276"/>
                </a:lnTo>
                <a:lnTo>
                  <a:pt x="118962" y="67239"/>
                </a:lnTo>
                <a:lnTo>
                  <a:pt x="119477" y="66378"/>
                </a:lnTo>
                <a:lnTo>
                  <a:pt x="119823" y="65347"/>
                </a:lnTo>
                <a:lnTo>
                  <a:pt x="119992" y="64140"/>
                </a:lnTo>
                <a:lnTo>
                  <a:pt x="119992" y="55859"/>
                </a:lnTo>
                <a:lnTo>
                  <a:pt x="119823" y="54652"/>
                </a:lnTo>
                <a:lnTo>
                  <a:pt x="119477" y="53621"/>
                </a:lnTo>
                <a:lnTo>
                  <a:pt x="118962" y="52760"/>
                </a:lnTo>
                <a:lnTo>
                  <a:pt x="118270" y="51723"/>
                </a:lnTo>
                <a:lnTo>
                  <a:pt x="117578" y="51031"/>
                </a:lnTo>
                <a:lnTo>
                  <a:pt x="116548" y="50346"/>
                </a:lnTo>
                <a:lnTo>
                  <a:pt x="115510" y="50000"/>
                </a:lnTo>
                <a:lnTo>
                  <a:pt x="114480" y="49654"/>
                </a:lnTo>
                <a:lnTo>
                  <a:pt x="102063" y="48278"/>
                </a:lnTo>
                <a:lnTo>
                  <a:pt x="101378" y="45863"/>
                </a:lnTo>
                <a:lnTo>
                  <a:pt x="100341" y="43273"/>
                </a:lnTo>
                <a:lnTo>
                  <a:pt x="99303" y="40858"/>
                </a:lnTo>
                <a:lnTo>
                  <a:pt x="98103" y="38451"/>
                </a:lnTo>
                <a:lnTo>
                  <a:pt x="105861" y="28794"/>
                </a:lnTo>
                <a:lnTo>
                  <a:pt x="106376" y="27756"/>
                </a:lnTo>
                <a:lnTo>
                  <a:pt x="106722" y="26726"/>
                </a:lnTo>
                <a:lnTo>
                  <a:pt x="107068" y="25688"/>
                </a:lnTo>
                <a:lnTo>
                  <a:pt x="107068" y="24657"/>
                </a:lnTo>
                <a:lnTo>
                  <a:pt x="106891" y="23450"/>
                </a:lnTo>
                <a:lnTo>
                  <a:pt x="106545" y="22413"/>
                </a:lnTo>
                <a:lnTo>
                  <a:pt x="106030" y="21382"/>
                </a:lnTo>
                <a:lnTo>
                  <a:pt x="105338" y="20521"/>
                </a:lnTo>
                <a:lnTo>
                  <a:pt x="99480" y="14654"/>
                </a:lnTo>
                <a:lnTo>
                  <a:pt x="98618" y="13963"/>
                </a:lnTo>
                <a:lnTo>
                  <a:pt x="97581" y="13447"/>
                </a:lnTo>
                <a:lnTo>
                  <a:pt x="96550" y="13101"/>
                </a:lnTo>
                <a:lnTo>
                  <a:pt x="95343" y="12932"/>
                </a:lnTo>
                <a:lnTo>
                  <a:pt x="94305" y="12932"/>
                </a:lnTo>
                <a:lnTo>
                  <a:pt x="93275" y="13278"/>
                </a:lnTo>
                <a:lnTo>
                  <a:pt x="92237" y="13624"/>
                </a:lnTo>
                <a:lnTo>
                  <a:pt x="91207" y="14309"/>
                </a:lnTo>
                <a:lnTo>
                  <a:pt x="81550" y="21897"/>
                </a:lnTo>
                <a:lnTo>
                  <a:pt x="79136" y="20690"/>
                </a:lnTo>
                <a:lnTo>
                  <a:pt x="76722" y="19652"/>
                </a:lnTo>
                <a:lnTo>
                  <a:pt x="74138" y="18622"/>
                </a:lnTo>
                <a:lnTo>
                  <a:pt x="71724" y="17930"/>
                </a:lnTo>
                <a:lnTo>
                  <a:pt x="70341" y="5520"/>
                </a:lnTo>
                <a:lnTo>
                  <a:pt x="70002" y="4482"/>
                </a:lnTo>
                <a:lnTo>
                  <a:pt x="69656" y="3451"/>
                </a:lnTo>
                <a:lnTo>
                  <a:pt x="68964" y="2414"/>
                </a:lnTo>
                <a:lnTo>
                  <a:pt x="68272" y="1722"/>
                </a:lnTo>
                <a:lnTo>
                  <a:pt x="67242" y="1037"/>
                </a:lnTo>
                <a:lnTo>
                  <a:pt x="66381" y="515"/>
                </a:lnTo>
                <a:lnTo>
                  <a:pt x="65343" y="176"/>
                </a:lnTo>
                <a:lnTo>
                  <a:pt x="6413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Shape 168"/>
          <p:cNvGrpSpPr/>
          <p:nvPr/>
        </p:nvGrpSpPr>
        <p:grpSpPr>
          <a:xfrm>
            <a:off x="5772015" y="4056441"/>
            <a:ext cx="574102" cy="550470"/>
            <a:chOff x="5241175" y="4959100"/>
            <a:chExt cx="539925" cy="517700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100" cy="178200"/>
            </a:xfrm>
            <a:custGeom>
              <a:pathLst>
                <a:path extrusionOk="0" h="120000" w="120000">
                  <a:moveTo>
                    <a:pt x="86357" y="0"/>
                  </a:moveTo>
                  <a:lnTo>
                    <a:pt x="83175" y="420"/>
                  </a:lnTo>
                  <a:lnTo>
                    <a:pt x="79993" y="824"/>
                  </a:lnTo>
                  <a:lnTo>
                    <a:pt x="76811" y="1648"/>
                  </a:lnTo>
                  <a:lnTo>
                    <a:pt x="73630" y="2473"/>
                  </a:lnTo>
                  <a:lnTo>
                    <a:pt x="70448" y="3701"/>
                  </a:lnTo>
                  <a:lnTo>
                    <a:pt x="67731" y="5350"/>
                  </a:lnTo>
                  <a:lnTo>
                    <a:pt x="65442" y="6982"/>
                  </a:lnTo>
                  <a:lnTo>
                    <a:pt x="63172" y="9052"/>
                  </a:lnTo>
                  <a:lnTo>
                    <a:pt x="60902" y="11104"/>
                  </a:lnTo>
                  <a:lnTo>
                    <a:pt x="59078" y="13561"/>
                  </a:lnTo>
                  <a:lnTo>
                    <a:pt x="57273" y="16034"/>
                  </a:lnTo>
                  <a:lnTo>
                    <a:pt x="55915" y="18491"/>
                  </a:lnTo>
                  <a:lnTo>
                    <a:pt x="54538" y="21368"/>
                  </a:lnTo>
                  <a:lnTo>
                    <a:pt x="54092" y="24245"/>
                  </a:lnTo>
                  <a:lnTo>
                    <a:pt x="53626" y="27122"/>
                  </a:lnTo>
                  <a:lnTo>
                    <a:pt x="53180" y="30420"/>
                  </a:lnTo>
                  <a:lnTo>
                    <a:pt x="53626" y="34929"/>
                  </a:lnTo>
                  <a:lnTo>
                    <a:pt x="55003" y="39455"/>
                  </a:lnTo>
                  <a:lnTo>
                    <a:pt x="56808" y="43561"/>
                  </a:lnTo>
                  <a:lnTo>
                    <a:pt x="59078" y="47263"/>
                  </a:lnTo>
                  <a:lnTo>
                    <a:pt x="0" y="110140"/>
                  </a:lnTo>
                  <a:lnTo>
                    <a:pt x="6828" y="114649"/>
                  </a:lnTo>
                  <a:lnTo>
                    <a:pt x="13192" y="120000"/>
                  </a:lnTo>
                  <a:lnTo>
                    <a:pt x="72271" y="57526"/>
                  </a:lnTo>
                  <a:lnTo>
                    <a:pt x="75453" y="58771"/>
                  </a:lnTo>
                  <a:lnTo>
                    <a:pt x="79082" y="59596"/>
                  </a:lnTo>
                  <a:lnTo>
                    <a:pt x="82710" y="60000"/>
                  </a:lnTo>
                  <a:lnTo>
                    <a:pt x="86357" y="60403"/>
                  </a:lnTo>
                  <a:lnTo>
                    <a:pt x="89986" y="60000"/>
                  </a:lnTo>
                  <a:lnTo>
                    <a:pt x="93167" y="59596"/>
                  </a:lnTo>
                  <a:lnTo>
                    <a:pt x="96349" y="59175"/>
                  </a:lnTo>
                  <a:lnTo>
                    <a:pt x="99531" y="57947"/>
                  </a:lnTo>
                  <a:lnTo>
                    <a:pt x="102267" y="56719"/>
                  </a:lnTo>
                  <a:lnTo>
                    <a:pt x="104983" y="55070"/>
                  </a:lnTo>
                  <a:lnTo>
                    <a:pt x="107719" y="53421"/>
                  </a:lnTo>
                  <a:lnTo>
                    <a:pt x="109989" y="51368"/>
                  </a:lnTo>
                  <a:lnTo>
                    <a:pt x="112259" y="49315"/>
                  </a:lnTo>
                  <a:lnTo>
                    <a:pt x="114082" y="47263"/>
                  </a:lnTo>
                  <a:lnTo>
                    <a:pt x="115887" y="44385"/>
                  </a:lnTo>
                  <a:lnTo>
                    <a:pt x="117264" y="41912"/>
                  </a:lnTo>
                  <a:lnTo>
                    <a:pt x="118157" y="39035"/>
                  </a:lnTo>
                  <a:lnTo>
                    <a:pt x="119069" y="36158"/>
                  </a:lnTo>
                  <a:lnTo>
                    <a:pt x="119534" y="33297"/>
                  </a:lnTo>
                  <a:lnTo>
                    <a:pt x="119981" y="30420"/>
                  </a:lnTo>
                  <a:lnTo>
                    <a:pt x="119534" y="27122"/>
                  </a:lnTo>
                  <a:lnTo>
                    <a:pt x="119069" y="24245"/>
                  </a:lnTo>
                  <a:lnTo>
                    <a:pt x="118157" y="21368"/>
                  </a:lnTo>
                  <a:lnTo>
                    <a:pt x="117264" y="18491"/>
                  </a:lnTo>
                  <a:lnTo>
                    <a:pt x="115887" y="16034"/>
                  </a:lnTo>
                  <a:lnTo>
                    <a:pt x="114082" y="13561"/>
                  </a:lnTo>
                  <a:lnTo>
                    <a:pt x="112259" y="11104"/>
                  </a:lnTo>
                  <a:lnTo>
                    <a:pt x="109989" y="9052"/>
                  </a:lnTo>
                  <a:lnTo>
                    <a:pt x="107719" y="6982"/>
                  </a:lnTo>
                  <a:lnTo>
                    <a:pt x="104983" y="5350"/>
                  </a:lnTo>
                  <a:lnTo>
                    <a:pt x="102267" y="3701"/>
                  </a:lnTo>
                  <a:lnTo>
                    <a:pt x="99531" y="2473"/>
                  </a:lnTo>
                  <a:lnTo>
                    <a:pt x="96349" y="1648"/>
                  </a:lnTo>
                  <a:lnTo>
                    <a:pt x="93167" y="824"/>
                  </a:lnTo>
                  <a:lnTo>
                    <a:pt x="89986" y="420"/>
                  </a:lnTo>
                  <a:lnTo>
                    <a:pt x="86357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400" cy="148500"/>
            </a:xfrm>
            <a:custGeom>
              <a:pathLst>
                <a:path extrusionOk="0" h="120000" w="120000">
                  <a:moveTo>
                    <a:pt x="36561" y="0"/>
                  </a:moveTo>
                  <a:lnTo>
                    <a:pt x="32561" y="505"/>
                  </a:lnTo>
                  <a:lnTo>
                    <a:pt x="28561" y="1495"/>
                  </a:lnTo>
                  <a:lnTo>
                    <a:pt x="25146" y="2971"/>
                  </a:lnTo>
                  <a:lnTo>
                    <a:pt x="21146" y="4447"/>
                  </a:lnTo>
                  <a:lnTo>
                    <a:pt x="17707" y="6428"/>
                  </a:lnTo>
                  <a:lnTo>
                    <a:pt x="14853" y="8409"/>
                  </a:lnTo>
                  <a:lnTo>
                    <a:pt x="12000" y="10876"/>
                  </a:lnTo>
                  <a:lnTo>
                    <a:pt x="9146" y="13342"/>
                  </a:lnTo>
                  <a:lnTo>
                    <a:pt x="6853" y="16293"/>
                  </a:lnTo>
                  <a:lnTo>
                    <a:pt x="4584" y="19265"/>
                  </a:lnTo>
                  <a:lnTo>
                    <a:pt x="2853" y="22216"/>
                  </a:lnTo>
                  <a:lnTo>
                    <a:pt x="1730" y="25673"/>
                  </a:lnTo>
                  <a:lnTo>
                    <a:pt x="584" y="29636"/>
                  </a:lnTo>
                  <a:lnTo>
                    <a:pt x="0" y="33092"/>
                  </a:lnTo>
                  <a:lnTo>
                    <a:pt x="0" y="36549"/>
                  </a:lnTo>
                  <a:lnTo>
                    <a:pt x="0" y="40491"/>
                  </a:lnTo>
                  <a:lnTo>
                    <a:pt x="584" y="43948"/>
                  </a:lnTo>
                  <a:lnTo>
                    <a:pt x="1730" y="47405"/>
                  </a:lnTo>
                  <a:lnTo>
                    <a:pt x="3438" y="50377"/>
                  </a:lnTo>
                  <a:lnTo>
                    <a:pt x="5146" y="53834"/>
                  </a:lnTo>
                  <a:lnTo>
                    <a:pt x="7438" y="56300"/>
                  </a:lnTo>
                  <a:lnTo>
                    <a:pt x="9707" y="59252"/>
                  </a:lnTo>
                  <a:lnTo>
                    <a:pt x="12584" y="61718"/>
                  </a:lnTo>
                  <a:lnTo>
                    <a:pt x="15438" y="64184"/>
                  </a:lnTo>
                  <a:lnTo>
                    <a:pt x="18853" y="66165"/>
                  </a:lnTo>
                  <a:lnTo>
                    <a:pt x="22292" y="68146"/>
                  </a:lnTo>
                  <a:lnTo>
                    <a:pt x="25707" y="69622"/>
                  </a:lnTo>
                  <a:lnTo>
                    <a:pt x="29707" y="70613"/>
                  </a:lnTo>
                  <a:lnTo>
                    <a:pt x="34292" y="71603"/>
                  </a:lnTo>
                  <a:lnTo>
                    <a:pt x="40000" y="72088"/>
                  </a:lnTo>
                  <a:lnTo>
                    <a:pt x="46292" y="72088"/>
                  </a:lnTo>
                  <a:lnTo>
                    <a:pt x="52000" y="71098"/>
                  </a:lnTo>
                  <a:lnTo>
                    <a:pt x="57707" y="69622"/>
                  </a:lnTo>
                  <a:lnTo>
                    <a:pt x="102830" y="119979"/>
                  </a:lnTo>
                  <a:lnTo>
                    <a:pt x="110830" y="114056"/>
                  </a:lnTo>
                  <a:lnTo>
                    <a:pt x="119976" y="108638"/>
                  </a:lnTo>
                  <a:lnTo>
                    <a:pt x="74853" y="57776"/>
                  </a:lnTo>
                  <a:lnTo>
                    <a:pt x="77707" y="54319"/>
                  </a:lnTo>
                  <a:lnTo>
                    <a:pt x="79976" y="50862"/>
                  </a:lnTo>
                  <a:lnTo>
                    <a:pt x="81707" y="46920"/>
                  </a:lnTo>
                  <a:lnTo>
                    <a:pt x="82853" y="42473"/>
                  </a:lnTo>
                  <a:lnTo>
                    <a:pt x="83415" y="39016"/>
                  </a:lnTo>
                  <a:lnTo>
                    <a:pt x="83415" y="35053"/>
                  </a:lnTo>
                  <a:lnTo>
                    <a:pt x="83415" y="31617"/>
                  </a:lnTo>
                  <a:lnTo>
                    <a:pt x="82269" y="28160"/>
                  </a:lnTo>
                  <a:lnTo>
                    <a:pt x="81122" y="24703"/>
                  </a:lnTo>
                  <a:lnTo>
                    <a:pt x="79976" y="21731"/>
                  </a:lnTo>
                  <a:lnTo>
                    <a:pt x="78269" y="18274"/>
                  </a:lnTo>
                  <a:lnTo>
                    <a:pt x="76000" y="15323"/>
                  </a:lnTo>
                  <a:lnTo>
                    <a:pt x="73707" y="12836"/>
                  </a:lnTo>
                  <a:lnTo>
                    <a:pt x="70853" y="10370"/>
                  </a:lnTo>
                  <a:lnTo>
                    <a:pt x="68000" y="7904"/>
                  </a:lnTo>
                  <a:lnTo>
                    <a:pt x="64561" y="5943"/>
                  </a:lnTo>
                  <a:lnTo>
                    <a:pt x="61146" y="3962"/>
                  </a:lnTo>
                  <a:lnTo>
                    <a:pt x="57146" y="2486"/>
                  </a:lnTo>
                  <a:lnTo>
                    <a:pt x="53146" y="1495"/>
                  </a:lnTo>
                  <a:lnTo>
                    <a:pt x="49146" y="505"/>
                  </a:lnTo>
                  <a:lnTo>
                    <a:pt x="45146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000" cy="109200"/>
            </a:xfrm>
            <a:custGeom>
              <a:pathLst>
                <a:path extrusionOk="0" h="120000" w="120000">
                  <a:moveTo>
                    <a:pt x="113904" y="27"/>
                  </a:moveTo>
                  <a:lnTo>
                    <a:pt x="53696" y="40914"/>
                  </a:lnTo>
                  <a:lnTo>
                    <a:pt x="51664" y="37539"/>
                  </a:lnTo>
                  <a:lnTo>
                    <a:pt x="49632" y="34191"/>
                  </a:lnTo>
                  <a:lnTo>
                    <a:pt x="47600" y="30843"/>
                  </a:lnTo>
                  <a:lnTo>
                    <a:pt x="44752" y="28154"/>
                  </a:lnTo>
                  <a:lnTo>
                    <a:pt x="42303" y="26151"/>
                  </a:lnTo>
                  <a:lnTo>
                    <a:pt x="39455" y="24148"/>
                  </a:lnTo>
                  <a:lnTo>
                    <a:pt x="36607" y="22803"/>
                  </a:lnTo>
                  <a:lnTo>
                    <a:pt x="33759" y="22144"/>
                  </a:lnTo>
                  <a:lnTo>
                    <a:pt x="30911" y="21458"/>
                  </a:lnTo>
                  <a:lnTo>
                    <a:pt x="28063" y="22144"/>
                  </a:lnTo>
                  <a:lnTo>
                    <a:pt x="25215" y="22144"/>
                  </a:lnTo>
                  <a:lnTo>
                    <a:pt x="22367" y="23489"/>
                  </a:lnTo>
                  <a:lnTo>
                    <a:pt x="19519" y="24806"/>
                  </a:lnTo>
                  <a:lnTo>
                    <a:pt x="17088" y="26837"/>
                  </a:lnTo>
                  <a:lnTo>
                    <a:pt x="14639" y="28840"/>
                  </a:lnTo>
                  <a:lnTo>
                    <a:pt x="12208" y="31529"/>
                  </a:lnTo>
                  <a:lnTo>
                    <a:pt x="9759" y="34877"/>
                  </a:lnTo>
                  <a:lnTo>
                    <a:pt x="7727" y="38225"/>
                  </a:lnTo>
                  <a:lnTo>
                    <a:pt x="5696" y="41573"/>
                  </a:lnTo>
                  <a:lnTo>
                    <a:pt x="4063" y="46265"/>
                  </a:lnTo>
                  <a:lnTo>
                    <a:pt x="2848" y="50272"/>
                  </a:lnTo>
                  <a:lnTo>
                    <a:pt x="1632" y="54964"/>
                  </a:lnTo>
                  <a:lnTo>
                    <a:pt x="816" y="59656"/>
                  </a:lnTo>
                  <a:lnTo>
                    <a:pt x="416" y="64349"/>
                  </a:lnTo>
                  <a:lnTo>
                    <a:pt x="0" y="69041"/>
                  </a:lnTo>
                  <a:lnTo>
                    <a:pt x="0" y="73734"/>
                  </a:lnTo>
                  <a:lnTo>
                    <a:pt x="416" y="78426"/>
                  </a:lnTo>
                  <a:lnTo>
                    <a:pt x="1215" y="83119"/>
                  </a:lnTo>
                  <a:lnTo>
                    <a:pt x="2031" y="87811"/>
                  </a:lnTo>
                  <a:lnTo>
                    <a:pt x="3247" y="91845"/>
                  </a:lnTo>
                  <a:lnTo>
                    <a:pt x="4480" y="96537"/>
                  </a:lnTo>
                  <a:lnTo>
                    <a:pt x="6095" y="99885"/>
                  </a:lnTo>
                  <a:lnTo>
                    <a:pt x="7727" y="103892"/>
                  </a:lnTo>
                  <a:lnTo>
                    <a:pt x="10176" y="107239"/>
                  </a:lnTo>
                  <a:lnTo>
                    <a:pt x="12208" y="110615"/>
                  </a:lnTo>
                  <a:lnTo>
                    <a:pt x="15056" y="113276"/>
                  </a:lnTo>
                  <a:lnTo>
                    <a:pt x="17487" y="115280"/>
                  </a:lnTo>
                  <a:lnTo>
                    <a:pt x="20335" y="117310"/>
                  </a:lnTo>
                  <a:lnTo>
                    <a:pt x="23183" y="118655"/>
                  </a:lnTo>
                  <a:lnTo>
                    <a:pt x="26031" y="119313"/>
                  </a:lnTo>
                  <a:lnTo>
                    <a:pt x="28879" y="119972"/>
                  </a:lnTo>
                  <a:lnTo>
                    <a:pt x="31727" y="119972"/>
                  </a:lnTo>
                  <a:lnTo>
                    <a:pt x="34575" y="119313"/>
                  </a:lnTo>
                  <a:lnTo>
                    <a:pt x="37424" y="117969"/>
                  </a:lnTo>
                  <a:lnTo>
                    <a:pt x="40272" y="116624"/>
                  </a:lnTo>
                  <a:lnTo>
                    <a:pt x="42720" y="115280"/>
                  </a:lnTo>
                  <a:lnTo>
                    <a:pt x="45151" y="112618"/>
                  </a:lnTo>
                  <a:lnTo>
                    <a:pt x="47600" y="109929"/>
                  </a:lnTo>
                  <a:lnTo>
                    <a:pt x="50031" y="107239"/>
                  </a:lnTo>
                  <a:lnTo>
                    <a:pt x="52063" y="103892"/>
                  </a:lnTo>
                  <a:lnTo>
                    <a:pt x="54095" y="99885"/>
                  </a:lnTo>
                  <a:lnTo>
                    <a:pt x="55727" y="95851"/>
                  </a:lnTo>
                  <a:lnTo>
                    <a:pt x="57759" y="87811"/>
                  </a:lnTo>
                  <a:lnTo>
                    <a:pt x="58975" y="80429"/>
                  </a:lnTo>
                  <a:lnTo>
                    <a:pt x="59791" y="72389"/>
                  </a:lnTo>
                  <a:lnTo>
                    <a:pt x="59392" y="64349"/>
                  </a:lnTo>
                  <a:lnTo>
                    <a:pt x="120000" y="23489"/>
                  </a:lnTo>
                  <a:lnTo>
                    <a:pt x="116335" y="12074"/>
                  </a:lnTo>
                  <a:lnTo>
                    <a:pt x="113904" y="2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00" cy="159900"/>
            </a:xfrm>
            <a:custGeom>
              <a:pathLst>
                <a:path extrusionOk="0" h="120000" w="120000">
                  <a:moveTo>
                    <a:pt x="50159" y="0"/>
                  </a:moveTo>
                  <a:lnTo>
                    <a:pt x="46862" y="53595"/>
                  </a:lnTo>
                  <a:lnTo>
                    <a:pt x="40302" y="54514"/>
                  </a:lnTo>
                  <a:lnTo>
                    <a:pt x="33708" y="56333"/>
                  </a:lnTo>
                  <a:lnTo>
                    <a:pt x="27148" y="58171"/>
                  </a:lnTo>
                  <a:lnTo>
                    <a:pt x="21396" y="60459"/>
                  </a:lnTo>
                  <a:lnTo>
                    <a:pt x="16450" y="62747"/>
                  </a:lnTo>
                  <a:lnTo>
                    <a:pt x="13187" y="65503"/>
                  </a:lnTo>
                  <a:lnTo>
                    <a:pt x="9049" y="68241"/>
                  </a:lnTo>
                  <a:lnTo>
                    <a:pt x="6593" y="70998"/>
                  </a:lnTo>
                  <a:lnTo>
                    <a:pt x="4137" y="73736"/>
                  </a:lnTo>
                  <a:lnTo>
                    <a:pt x="2489" y="76943"/>
                  </a:lnTo>
                  <a:lnTo>
                    <a:pt x="841" y="80150"/>
                  </a:lnTo>
                  <a:lnTo>
                    <a:pt x="33" y="83356"/>
                  </a:lnTo>
                  <a:lnTo>
                    <a:pt x="33" y="86563"/>
                  </a:lnTo>
                  <a:lnTo>
                    <a:pt x="33" y="89770"/>
                  </a:lnTo>
                  <a:lnTo>
                    <a:pt x="841" y="92977"/>
                  </a:lnTo>
                  <a:lnTo>
                    <a:pt x="2489" y="96183"/>
                  </a:lnTo>
                  <a:lnTo>
                    <a:pt x="4137" y="98940"/>
                  </a:lnTo>
                  <a:lnTo>
                    <a:pt x="6593" y="102147"/>
                  </a:lnTo>
                  <a:lnTo>
                    <a:pt x="9890" y="104885"/>
                  </a:lnTo>
                  <a:lnTo>
                    <a:pt x="13994" y="107641"/>
                  </a:lnTo>
                  <a:lnTo>
                    <a:pt x="18099" y="110379"/>
                  </a:lnTo>
                  <a:lnTo>
                    <a:pt x="22203" y="112667"/>
                  </a:lnTo>
                  <a:lnTo>
                    <a:pt x="27148" y="114505"/>
                  </a:lnTo>
                  <a:lnTo>
                    <a:pt x="32060" y="115874"/>
                  </a:lnTo>
                  <a:lnTo>
                    <a:pt x="37813" y="117243"/>
                  </a:lnTo>
                  <a:lnTo>
                    <a:pt x="42758" y="118631"/>
                  </a:lnTo>
                  <a:lnTo>
                    <a:pt x="48511" y="119081"/>
                  </a:lnTo>
                  <a:lnTo>
                    <a:pt x="54264" y="119549"/>
                  </a:lnTo>
                  <a:lnTo>
                    <a:pt x="60016" y="120000"/>
                  </a:lnTo>
                  <a:lnTo>
                    <a:pt x="65769" y="119549"/>
                  </a:lnTo>
                  <a:lnTo>
                    <a:pt x="71522" y="119081"/>
                  </a:lnTo>
                  <a:lnTo>
                    <a:pt x="77275" y="118162"/>
                  </a:lnTo>
                  <a:lnTo>
                    <a:pt x="83027" y="117243"/>
                  </a:lnTo>
                  <a:lnTo>
                    <a:pt x="87939" y="115874"/>
                  </a:lnTo>
                  <a:lnTo>
                    <a:pt x="93692" y="114055"/>
                  </a:lnTo>
                  <a:lnTo>
                    <a:pt x="98637" y="112217"/>
                  </a:lnTo>
                  <a:lnTo>
                    <a:pt x="102741" y="109929"/>
                  </a:lnTo>
                  <a:lnTo>
                    <a:pt x="106846" y="107172"/>
                  </a:lnTo>
                  <a:lnTo>
                    <a:pt x="110109" y="104435"/>
                  </a:lnTo>
                  <a:lnTo>
                    <a:pt x="113406" y="101678"/>
                  </a:lnTo>
                  <a:lnTo>
                    <a:pt x="115862" y="98940"/>
                  </a:lnTo>
                  <a:lnTo>
                    <a:pt x="117510" y="95733"/>
                  </a:lnTo>
                  <a:lnTo>
                    <a:pt x="119158" y="92526"/>
                  </a:lnTo>
                  <a:lnTo>
                    <a:pt x="120000" y="89320"/>
                  </a:lnTo>
                  <a:lnTo>
                    <a:pt x="120000" y="86113"/>
                  </a:lnTo>
                  <a:lnTo>
                    <a:pt x="120000" y="82906"/>
                  </a:lnTo>
                  <a:lnTo>
                    <a:pt x="119158" y="79699"/>
                  </a:lnTo>
                  <a:lnTo>
                    <a:pt x="117510" y="76493"/>
                  </a:lnTo>
                  <a:lnTo>
                    <a:pt x="115054" y="73286"/>
                  </a:lnTo>
                  <a:lnTo>
                    <a:pt x="112598" y="70529"/>
                  </a:lnTo>
                  <a:lnTo>
                    <a:pt x="110109" y="67791"/>
                  </a:lnTo>
                  <a:lnTo>
                    <a:pt x="106005" y="65035"/>
                  </a:lnTo>
                  <a:lnTo>
                    <a:pt x="100252" y="61378"/>
                  </a:lnTo>
                  <a:lnTo>
                    <a:pt x="92884" y="58171"/>
                  </a:lnTo>
                  <a:lnTo>
                    <a:pt x="85483" y="55883"/>
                  </a:lnTo>
                  <a:lnTo>
                    <a:pt x="78082" y="54514"/>
                  </a:lnTo>
                  <a:lnTo>
                    <a:pt x="81379" y="468"/>
                  </a:lnTo>
                  <a:lnTo>
                    <a:pt x="81379" y="468"/>
                  </a:lnTo>
                  <a:lnTo>
                    <a:pt x="71522" y="918"/>
                  </a:lnTo>
                  <a:lnTo>
                    <a:pt x="60824" y="468"/>
                  </a:lnTo>
                  <a:lnTo>
                    <a:pt x="50159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2000" cy="89700"/>
            </a:xfrm>
            <a:custGeom>
              <a:pathLst>
                <a:path extrusionOk="0" h="120000" w="120000">
                  <a:moveTo>
                    <a:pt x="85115" y="0"/>
                  </a:moveTo>
                  <a:lnTo>
                    <a:pt x="81964" y="835"/>
                  </a:lnTo>
                  <a:lnTo>
                    <a:pt x="78795" y="2439"/>
                  </a:lnTo>
                  <a:lnTo>
                    <a:pt x="75625" y="4076"/>
                  </a:lnTo>
                  <a:lnTo>
                    <a:pt x="71992" y="6549"/>
                  </a:lnTo>
                  <a:lnTo>
                    <a:pt x="68822" y="9791"/>
                  </a:lnTo>
                  <a:lnTo>
                    <a:pt x="66116" y="13065"/>
                  </a:lnTo>
                  <a:lnTo>
                    <a:pt x="63392" y="17142"/>
                  </a:lnTo>
                  <a:lnTo>
                    <a:pt x="61130" y="22055"/>
                  </a:lnTo>
                  <a:lnTo>
                    <a:pt x="59314" y="26934"/>
                  </a:lnTo>
                  <a:lnTo>
                    <a:pt x="57516" y="31846"/>
                  </a:lnTo>
                  <a:lnTo>
                    <a:pt x="56144" y="37560"/>
                  </a:lnTo>
                  <a:lnTo>
                    <a:pt x="1835" y="25296"/>
                  </a:lnTo>
                  <a:lnTo>
                    <a:pt x="1371" y="40802"/>
                  </a:lnTo>
                  <a:lnTo>
                    <a:pt x="18" y="55505"/>
                  </a:lnTo>
                  <a:lnTo>
                    <a:pt x="53883" y="67736"/>
                  </a:lnTo>
                  <a:lnTo>
                    <a:pt x="54346" y="74285"/>
                  </a:lnTo>
                  <a:lnTo>
                    <a:pt x="55699" y="80802"/>
                  </a:lnTo>
                  <a:lnTo>
                    <a:pt x="57052" y="85714"/>
                  </a:lnTo>
                  <a:lnTo>
                    <a:pt x="58424" y="91428"/>
                  </a:lnTo>
                  <a:lnTo>
                    <a:pt x="60222" y="96307"/>
                  </a:lnTo>
                  <a:lnTo>
                    <a:pt x="62483" y="100384"/>
                  </a:lnTo>
                  <a:lnTo>
                    <a:pt x="64745" y="104461"/>
                  </a:lnTo>
                  <a:lnTo>
                    <a:pt x="67025" y="108538"/>
                  </a:lnTo>
                  <a:lnTo>
                    <a:pt x="69731" y="111812"/>
                  </a:lnTo>
                  <a:lnTo>
                    <a:pt x="72455" y="114252"/>
                  </a:lnTo>
                  <a:lnTo>
                    <a:pt x="75625" y="116725"/>
                  </a:lnTo>
                  <a:lnTo>
                    <a:pt x="78795" y="118329"/>
                  </a:lnTo>
                  <a:lnTo>
                    <a:pt x="81964" y="119164"/>
                  </a:lnTo>
                  <a:lnTo>
                    <a:pt x="85115" y="119966"/>
                  </a:lnTo>
                  <a:lnTo>
                    <a:pt x="88285" y="119966"/>
                  </a:lnTo>
                  <a:lnTo>
                    <a:pt x="91455" y="119164"/>
                  </a:lnTo>
                  <a:lnTo>
                    <a:pt x="94624" y="118329"/>
                  </a:lnTo>
                  <a:lnTo>
                    <a:pt x="97794" y="115889"/>
                  </a:lnTo>
                  <a:lnTo>
                    <a:pt x="100963" y="114252"/>
                  </a:lnTo>
                  <a:lnTo>
                    <a:pt x="104133" y="111010"/>
                  </a:lnTo>
                  <a:lnTo>
                    <a:pt x="106858" y="107736"/>
                  </a:lnTo>
                  <a:lnTo>
                    <a:pt x="109119" y="103659"/>
                  </a:lnTo>
                  <a:lnTo>
                    <a:pt x="111380" y="99582"/>
                  </a:lnTo>
                  <a:lnTo>
                    <a:pt x="113642" y="95505"/>
                  </a:lnTo>
                  <a:lnTo>
                    <a:pt x="114995" y="90593"/>
                  </a:lnTo>
                  <a:lnTo>
                    <a:pt x="116811" y="85714"/>
                  </a:lnTo>
                  <a:lnTo>
                    <a:pt x="117720" y="80000"/>
                  </a:lnTo>
                  <a:lnTo>
                    <a:pt x="118628" y="74285"/>
                  </a:lnTo>
                  <a:lnTo>
                    <a:pt x="119536" y="69373"/>
                  </a:lnTo>
                  <a:lnTo>
                    <a:pt x="119981" y="62857"/>
                  </a:lnTo>
                  <a:lnTo>
                    <a:pt x="119981" y="57142"/>
                  </a:lnTo>
                  <a:lnTo>
                    <a:pt x="119536" y="51428"/>
                  </a:lnTo>
                  <a:lnTo>
                    <a:pt x="119073" y="45714"/>
                  </a:lnTo>
                  <a:lnTo>
                    <a:pt x="117720" y="40000"/>
                  </a:lnTo>
                  <a:lnTo>
                    <a:pt x="116367" y="34285"/>
                  </a:lnTo>
                  <a:lnTo>
                    <a:pt x="114995" y="28571"/>
                  </a:lnTo>
                  <a:lnTo>
                    <a:pt x="113197" y="23659"/>
                  </a:lnTo>
                  <a:lnTo>
                    <a:pt x="110936" y="19582"/>
                  </a:lnTo>
                  <a:lnTo>
                    <a:pt x="108656" y="15505"/>
                  </a:lnTo>
                  <a:lnTo>
                    <a:pt x="106394" y="11428"/>
                  </a:lnTo>
                  <a:lnTo>
                    <a:pt x="103688" y="8989"/>
                  </a:lnTo>
                  <a:lnTo>
                    <a:pt x="100963" y="5714"/>
                  </a:lnTo>
                  <a:lnTo>
                    <a:pt x="97794" y="4076"/>
                  </a:lnTo>
                  <a:lnTo>
                    <a:pt x="94624" y="2439"/>
                  </a:lnTo>
                  <a:lnTo>
                    <a:pt x="91455" y="835"/>
                  </a:lnTo>
                  <a:lnTo>
                    <a:pt x="88285" y="835"/>
                  </a:lnTo>
                  <a:lnTo>
                    <a:pt x="85115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00"/>
            </a:xfrm>
            <a:custGeom>
              <a:pathLst>
                <a:path extrusionOk="0" h="120000" w="120000">
                  <a:moveTo>
                    <a:pt x="60000" y="15"/>
                  </a:moveTo>
                  <a:lnTo>
                    <a:pt x="53803" y="394"/>
                  </a:lnTo>
                  <a:lnTo>
                    <a:pt x="47987" y="1168"/>
                  </a:lnTo>
                  <a:lnTo>
                    <a:pt x="42187" y="2716"/>
                  </a:lnTo>
                  <a:lnTo>
                    <a:pt x="36767" y="4643"/>
                  </a:lnTo>
                  <a:lnTo>
                    <a:pt x="31347" y="7345"/>
                  </a:lnTo>
                  <a:lnTo>
                    <a:pt x="26323" y="10425"/>
                  </a:lnTo>
                  <a:lnTo>
                    <a:pt x="22060" y="13900"/>
                  </a:lnTo>
                  <a:lnTo>
                    <a:pt x="17797" y="17754"/>
                  </a:lnTo>
                  <a:lnTo>
                    <a:pt x="13930" y="22003"/>
                  </a:lnTo>
                  <a:lnTo>
                    <a:pt x="10443" y="26631"/>
                  </a:lnTo>
                  <a:lnTo>
                    <a:pt x="7353" y="31259"/>
                  </a:lnTo>
                  <a:lnTo>
                    <a:pt x="4643" y="36661"/>
                  </a:lnTo>
                  <a:lnTo>
                    <a:pt x="2709" y="42063"/>
                  </a:lnTo>
                  <a:lnTo>
                    <a:pt x="1156" y="47845"/>
                  </a:lnTo>
                  <a:lnTo>
                    <a:pt x="380" y="54021"/>
                  </a:lnTo>
                  <a:lnTo>
                    <a:pt x="0" y="59818"/>
                  </a:lnTo>
                  <a:lnTo>
                    <a:pt x="380" y="65978"/>
                  </a:lnTo>
                  <a:lnTo>
                    <a:pt x="1156" y="72154"/>
                  </a:lnTo>
                  <a:lnTo>
                    <a:pt x="2709" y="77936"/>
                  </a:lnTo>
                  <a:lnTo>
                    <a:pt x="4643" y="83338"/>
                  </a:lnTo>
                  <a:lnTo>
                    <a:pt x="7353" y="88361"/>
                  </a:lnTo>
                  <a:lnTo>
                    <a:pt x="10443" y="93368"/>
                  </a:lnTo>
                  <a:lnTo>
                    <a:pt x="13930" y="97996"/>
                  </a:lnTo>
                  <a:lnTo>
                    <a:pt x="17797" y="102245"/>
                  </a:lnTo>
                  <a:lnTo>
                    <a:pt x="22060" y="106099"/>
                  </a:lnTo>
                  <a:lnTo>
                    <a:pt x="26323" y="109574"/>
                  </a:lnTo>
                  <a:lnTo>
                    <a:pt x="31347" y="112670"/>
                  </a:lnTo>
                  <a:lnTo>
                    <a:pt x="36767" y="114976"/>
                  </a:lnTo>
                  <a:lnTo>
                    <a:pt x="42187" y="117298"/>
                  </a:lnTo>
                  <a:lnTo>
                    <a:pt x="47987" y="118452"/>
                  </a:lnTo>
                  <a:lnTo>
                    <a:pt x="53803" y="119605"/>
                  </a:lnTo>
                  <a:lnTo>
                    <a:pt x="60000" y="120000"/>
                  </a:lnTo>
                  <a:lnTo>
                    <a:pt x="66180" y="119605"/>
                  </a:lnTo>
                  <a:lnTo>
                    <a:pt x="72377" y="118452"/>
                  </a:lnTo>
                  <a:lnTo>
                    <a:pt x="77797" y="117298"/>
                  </a:lnTo>
                  <a:lnTo>
                    <a:pt x="83597" y="114976"/>
                  </a:lnTo>
                  <a:lnTo>
                    <a:pt x="88637" y="112670"/>
                  </a:lnTo>
                  <a:lnTo>
                    <a:pt x="93660" y="109574"/>
                  </a:lnTo>
                  <a:lnTo>
                    <a:pt x="98304" y="106099"/>
                  </a:lnTo>
                  <a:lnTo>
                    <a:pt x="102567" y="102245"/>
                  </a:lnTo>
                  <a:lnTo>
                    <a:pt x="106434" y="97996"/>
                  </a:lnTo>
                  <a:lnTo>
                    <a:pt x="109920" y="93368"/>
                  </a:lnTo>
                  <a:lnTo>
                    <a:pt x="113026" y="88361"/>
                  </a:lnTo>
                  <a:lnTo>
                    <a:pt x="115340" y="83338"/>
                  </a:lnTo>
                  <a:lnTo>
                    <a:pt x="117670" y="77936"/>
                  </a:lnTo>
                  <a:lnTo>
                    <a:pt x="118827" y="72154"/>
                  </a:lnTo>
                  <a:lnTo>
                    <a:pt x="119984" y="65978"/>
                  </a:lnTo>
                  <a:lnTo>
                    <a:pt x="119984" y="59818"/>
                  </a:lnTo>
                  <a:lnTo>
                    <a:pt x="119984" y="54021"/>
                  </a:lnTo>
                  <a:lnTo>
                    <a:pt x="118827" y="47845"/>
                  </a:lnTo>
                  <a:lnTo>
                    <a:pt x="117670" y="42063"/>
                  </a:lnTo>
                  <a:lnTo>
                    <a:pt x="115340" y="36661"/>
                  </a:lnTo>
                  <a:lnTo>
                    <a:pt x="113026" y="31259"/>
                  </a:lnTo>
                  <a:lnTo>
                    <a:pt x="109920" y="26631"/>
                  </a:lnTo>
                  <a:lnTo>
                    <a:pt x="106434" y="22003"/>
                  </a:lnTo>
                  <a:lnTo>
                    <a:pt x="102567" y="17754"/>
                  </a:lnTo>
                  <a:lnTo>
                    <a:pt x="98304" y="13900"/>
                  </a:lnTo>
                  <a:lnTo>
                    <a:pt x="93660" y="10425"/>
                  </a:lnTo>
                  <a:lnTo>
                    <a:pt x="88637" y="7345"/>
                  </a:lnTo>
                  <a:lnTo>
                    <a:pt x="83597" y="4643"/>
                  </a:lnTo>
                  <a:lnTo>
                    <a:pt x="77797" y="2716"/>
                  </a:lnTo>
                  <a:lnTo>
                    <a:pt x="72377" y="1168"/>
                  </a:lnTo>
                  <a:lnTo>
                    <a:pt x="66180" y="394"/>
                  </a:lnTo>
                  <a:lnTo>
                    <a:pt x="60000" y="15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7" y="3904791"/>
            <a:ext cx="377700" cy="343800"/>
          </a:xfrm>
          <a:custGeom>
            <a:pathLst>
              <a:path extrusionOk="0" h="120000" w="12000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Shape 177"/>
          <p:cNvGrpSpPr/>
          <p:nvPr/>
        </p:nvGrpSpPr>
        <p:grpSpPr>
          <a:xfrm flipH="1" rot="10800000">
            <a:off x="316371" y="178837"/>
            <a:ext cx="1088386" cy="942891"/>
            <a:chOff x="4088875" y="1431100"/>
            <a:chExt cx="3293150" cy="2852925"/>
          </a:xfrm>
        </p:grpSpPr>
        <p:sp>
          <p:nvSpPr>
            <p:cNvPr id="178" name="Shape 178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Shape 225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 flipH="1" rot="10800000">
            <a:off x="503114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 flipH="1" rot="10800000">
            <a:off x="1208423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 flipH="1" rot="10800000">
            <a:off x="247753" y="49690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Shape 229"/>
          <p:cNvGrpSpPr/>
          <p:nvPr/>
        </p:nvGrpSpPr>
        <p:grpSpPr>
          <a:xfrm flipH="1" rot="10800000">
            <a:off x="8218342" y="4123056"/>
            <a:ext cx="685295" cy="593123"/>
            <a:chOff x="238125" y="1431100"/>
            <a:chExt cx="3296275" cy="2852925"/>
          </a:xfrm>
        </p:grpSpPr>
        <p:sp>
          <p:nvSpPr>
            <p:cNvPr id="230" name="Shape 230"/>
            <p:cNvSpPr/>
            <p:nvPr/>
          </p:nvSpPr>
          <p:spPr>
            <a:xfrm>
              <a:off x="980725" y="4136025"/>
              <a:ext cx="158100" cy="147900"/>
            </a:xfrm>
            <a:custGeom>
              <a:pathLst>
                <a:path extrusionOk="0" h="120000" w="12000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849675" y="3907525"/>
              <a:ext cx="386400" cy="376500"/>
            </a:xfrm>
            <a:custGeom>
              <a:pathLst>
                <a:path extrusionOk="0" h="120000" w="12000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715250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584200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449800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318750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28650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238125" y="2822200"/>
              <a:ext cx="924000" cy="1008000"/>
            </a:xfrm>
            <a:custGeom>
              <a:pathLst>
                <a:path extrusionOk="0" h="120000" w="12000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3839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251550" y="2761700"/>
              <a:ext cx="779700" cy="840000"/>
            </a:xfrm>
            <a:custGeom>
              <a:pathLst>
                <a:path extrusionOk="0" h="120000" w="12000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288525" y="2697875"/>
              <a:ext cx="608100" cy="675300"/>
            </a:xfrm>
            <a:custGeom>
              <a:pathLst>
                <a:path extrusionOk="0" h="120000" w="12000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4813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5788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322125" y="2637375"/>
              <a:ext cx="443700" cy="504000"/>
            </a:xfrm>
            <a:custGeom>
              <a:pathLst>
                <a:path extrusionOk="0" h="120000" w="12000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359075" y="2576900"/>
              <a:ext cx="275700" cy="336000"/>
            </a:xfrm>
            <a:custGeom>
              <a:pathLst>
                <a:path extrusionOk="0" h="120000" w="12000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67627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392675" y="25130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177372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429650" y="24525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1871150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196525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466600" y="23921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6270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500200" y="23282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537175" y="22677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16015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570775" y="22072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2575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355025" y="3964650"/>
              <a:ext cx="383100" cy="319200"/>
            </a:xfrm>
            <a:custGeom>
              <a:pathLst>
                <a:path extrusionOk="0" h="120000" w="12000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607725" y="214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452475" y="3941125"/>
              <a:ext cx="322500" cy="305700"/>
            </a:xfrm>
            <a:custGeom>
              <a:pathLst>
                <a:path extrusionOk="0" h="120000" w="12000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641325" y="208295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678300" y="20224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3125" y="3877275"/>
              <a:ext cx="275400" cy="3093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570075" y="381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711900" y="19620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603675" y="37563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748850" y="1898150"/>
              <a:ext cx="275700" cy="3093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640650" y="36924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785825" y="18376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677600" y="36320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819425" y="177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2711200" y="35715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856375" y="1713350"/>
              <a:ext cx="275700" cy="3093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890000" y="1652850"/>
              <a:ext cx="275400" cy="305700"/>
            </a:xfrm>
            <a:custGeom>
              <a:pathLst>
                <a:path extrusionOk="0" h="120000" w="12000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748175" y="351102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781775" y="344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926950" y="159237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960550" y="15319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818725" y="33867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997525" y="1468050"/>
              <a:ext cx="322500" cy="305700"/>
            </a:xfrm>
            <a:custGeom>
              <a:pathLst>
                <a:path extrusionOk="0" h="120000" w="12000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852325" y="33262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1034475" y="1431100"/>
              <a:ext cx="383100" cy="319200"/>
            </a:xfrm>
            <a:custGeom>
              <a:pathLst>
                <a:path extrusionOk="0" h="120000" w="12000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889300" y="32623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10781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926250" y="32019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117560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959850" y="31414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996825" y="3077575"/>
              <a:ext cx="275400" cy="3093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12730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137050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3030425" y="30170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14679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3067375" y="29566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15653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3101000" y="2896125"/>
              <a:ext cx="275400" cy="305700"/>
            </a:xfrm>
            <a:custGeom>
              <a:pathLst>
                <a:path extrusionOk="0" h="120000" w="12000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3137950" y="2802025"/>
              <a:ext cx="275400" cy="336000"/>
            </a:xfrm>
            <a:custGeom>
              <a:pathLst>
                <a:path extrusionOk="0" h="120000" w="12000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66282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3006900" y="2573550"/>
              <a:ext cx="440100" cy="504000"/>
            </a:xfrm>
            <a:custGeom>
              <a:pathLst>
                <a:path extrusionOk="0" h="120000" w="12000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17602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543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872500" y="2345050"/>
              <a:ext cx="611700" cy="672000"/>
            </a:xfrm>
            <a:custGeom>
              <a:pathLst>
                <a:path extrusionOk="0" h="120000" w="12000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741450" y="2113200"/>
              <a:ext cx="779700" cy="843300"/>
            </a:xfrm>
            <a:custGeom>
              <a:pathLst>
                <a:path extrusionOk="0" h="120000" w="12000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195180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04925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2610400" y="1884700"/>
              <a:ext cx="924000" cy="1008000"/>
            </a:xfrm>
            <a:custGeom>
              <a:pathLst>
                <a:path extrusionOk="0" h="120000" w="12000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2146700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2244150" y="1431100"/>
              <a:ext cx="1075200" cy="1065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575" y="1431100"/>
              <a:ext cx="846900" cy="836700"/>
            </a:xfrm>
            <a:custGeom>
              <a:pathLst>
                <a:path extrusionOk="0" h="120000" w="12000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439025" y="1431100"/>
              <a:ext cx="618300" cy="608100"/>
            </a:xfrm>
            <a:custGeom>
              <a:pathLst>
                <a:path extrusionOk="0" h="120000" w="12000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533125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630575" y="1431100"/>
              <a:ext cx="161400" cy="147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Shape 312"/>
          <p:cNvSpPr/>
          <p:nvPr/>
        </p:nvSpPr>
        <p:spPr>
          <a:xfrm flipH="1" rot="10800000">
            <a:off x="8763567" y="4485978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 flipH="1" rot="10800000">
            <a:off x="8523810" y="4741098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 flipH="1" rot="10800000">
            <a:off x="8322785" y="3628021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 flipH="1" rot="10800000">
            <a:off x="8763567" y="4009880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318" name="Shape 3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889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889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38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39.png"/><Relationship Id="rId7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0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0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03.png"/><Relationship Id="rId5" Type="http://schemas.openxmlformats.org/officeDocument/2006/relationships/image" Target="../media/image0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0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ctrTitle"/>
          </p:nvPr>
        </p:nvSpPr>
        <p:spPr>
          <a:xfrm>
            <a:off x="1400250" y="2601600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2400"/>
              <a:t>Cody Moorhouse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2400"/>
              <a:t>Patryk Kaczmarkiewicz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32" y="605124"/>
            <a:ext cx="7227124" cy="24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0" y="334875"/>
            <a:ext cx="780175" cy="7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/>
        </p:nvSpPr>
        <p:spPr>
          <a:xfrm rot="-310705">
            <a:off x="4880590" y="3470106"/>
            <a:ext cx="2722210" cy="4265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Organize code to alphabetical</a:t>
            </a:r>
          </a:p>
        </p:txBody>
      </p:sp>
      <p:sp>
        <p:nvSpPr>
          <p:cNvPr id="494" name="Shape 494"/>
          <p:cNvSpPr txBox="1"/>
          <p:nvPr/>
        </p:nvSpPr>
        <p:spPr>
          <a:xfrm rot="550248">
            <a:off x="5765516" y="2876326"/>
            <a:ext cx="3625340" cy="426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Removed some magic numbers</a:t>
            </a:r>
          </a:p>
        </p:txBody>
      </p:sp>
      <p:sp>
        <p:nvSpPr>
          <p:cNvPr id="495" name="Shape 495"/>
          <p:cNvSpPr txBox="1"/>
          <p:nvPr/>
        </p:nvSpPr>
        <p:spPr>
          <a:xfrm rot="761191">
            <a:off x="6799138" y="2379728"/>
            <a:ext cx="2258026" cy="503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Remove duplicated code</a:t>
            </a:r>
          </a:p>
        </p:txBody>
      </p:sp>
      <p:sp>
        <p:nvSpPr>
          <p:cNvPr id="496" name="Shape 496"/>
          <p:cNvSpPr txBox="1"/>
          <p:nvPr/>
        </p:nvSpPr>
        <p:spPr>
          <a:xfrm rot="-368825">
            <a:off x="4366681" y="3942954"/>
            <a:ext cx="4000702" cy="5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Removed unused imports (including java.util.*)</a:t>
            </a:r>
          </a:p>
        </p:txBody>
      </p:sp>
      <p:sp>
        <p:nvSpPr>
          <p:cNvPr id="497" name="Shape 497"/>
          <p:cNvSpPr txBox="1"/>
          <p:nvPr/>
        </p:nvSpPr>
        <p:spPr>
          <a:xfrm rot="-333657">
            <a:off x="7256251" y="1847836"/>
            <a:ext cx="1668653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Remove warnings</a:t>
            </a:r>
          </a:p>
        </p:txBody>
      </p:sp>
      <p:sp>
        <p:nvSpPr>
          <p:cNvPr id="498" name="Shape 498"/>
          <p:cNvSpPr txBox="1"/>
          <p:nvPr/>
        </p:nvSpPr>
        <p:spPr>
          <a:xfrm rot="-359">
            <a:off x="5798021" y="1360289"/>
            <a:ext cx="2872800" cy="42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Update constructors (TradeDeal)</a:t>
            </a:r>
          </a:p>
        </p:txBody>
      </p:sp>
      <p:sp>
        <p:nvSpPr>
          <p:cNvPr id="499" name="Shape 499"/>
          <p:cNvSpPr txBox="1"/>
          <p:nvPr/>
        </p:nvSpPr>
        <p:spPr>
          <a:xfrm rot="-524869">
            <a:off x="5087365" y="808500"/>
            <a:ext cx="3939223" cy="4267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deprecated methods (e.g. show, hide)</a:t>
            </a:r>
          </a:p>
        </p:txBody>
      </p:sp>
      <p:sp>
        <p:nvSpPr>
          <p:cNvPr id="500" name="Shape 500"/>
          <p:cNvSpPr txBox="1"/>
          <p:nvPr/>
        </p:nvSpPr>
        <p:spPr>
          <a:xfrm rot="-390719">
            <a:off x="19237" y="4582301"/>
            <a:ext cx="2872734" cy="502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playAction as interface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/>
        </p:nvSpPr>
        <p:spPr>
          <a:xfrm rot="-976061">
            <a:off x="-116805" y="3459851"/>
            <a:ext cx="2388216" cy="426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getLabel -&gt; toString</a:t>
            </a:r>
          </a:p>
        </p:txBody>
      </p:sp>
      <p:sp>
        <p:nvSpPr>
          <p:cNvPr id="502" name="Shape 502"/>
          <p:cNvSpPr txBox="1"/>
          <p:nvPr/>
        </p:nvSpPr>
        <p:spPr>
          <a:xfrm rot="216689">
            <a:off x="904406" y="3942841"/>
            <a:ext cx="3324301" cy="5029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Renaming functions, methods, classes</a:t>
            </a:r>
          </a:p>
        </p:txBody>
      </p:sp>
      <p:sp>
        <p:nvSpPr>
          <p:cNvPr id="503" name="Shape 503"/>
          <p:cNvSpPr txBox="1"/>
          <p:nvPr/>
        </p:nvSpPr>
        <p:spPr>
          <a:xfrm rot="-529662">
            <a:off x="225854" y="2191382"/>
            <a:ext cx="4038741" cy="42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Enums -- CardTypes &amp; ColorGroups</a:t>
            </a:r>
          </a:p>
        </p:txBody>
      </p:sp>
      <p:sp>
        <p:nvSpPr>
          <p:cNvPr id="504" name="Shape 504"/>
          <p:cNvSpPr txBox="1"/>
          <p:nvPr/>
        </p:nvSpPr>
        <p:spPr>
          <a:xfrm rot="-349923">
            <a:off x="363061" y="2935599"/>
            <a:ext cx="2872668" cy="4270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Updating libraries (No raw types)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232075" y="1761962"/>
            <a:ext cx="277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Fixing indentation (reformatting)</a:t>
            </a:r>
          </a:p>
        </p:txBody>
      </p:sp>
      <p:sp>
        <p:nvSpPr>
          <p:cNvPr id="506" name="Shape 506"/>
          <p:cNvSpPr txBox="1"/>
          <p:nvPr/>
        </p:nvSpPr>
        <p:spPr>
          <a:xfrm rot="-260187">
            <a:off x="1285707" y="770498"/>
            <a:ext cx="1948076" cy="502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Missing @Overrides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4241300" y="198900"/>
            <a:ext cx="4336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Fixed compiler warnings (SERIAL_UID)</a:t>
            </a:r>
          </a:p>
        </p:txBody>
      </p:sp>
      <p:sp>
        <p:nvSpPr>
          <p:cNvPr id="508" name="Shape 508"/>
          <p:cNvSpPr txBox="1"/>
          <p:nvPr/>
        </p:nvSpPr>
        <p:spPr>
          <a:xfrm rot="749968">
            <a:off x="1371188" y="498041"/>
            <a:ext cx="3939370" cy="4268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Removed unused classes, methods, variables</a:t>
            </a:r>
          </a:p>
        </p:txBody>
      </p:sp>
      <p:sp>
        <p:nvSpPr>
          <p:cNvPr id="509" name="Shape 509"/>
          <p:cNvSpPr txBox="1"/>
          <p:nvPr/>
        </p:nvSpPr>
        <p:spPr>
          <a:xfrm rot="191757">
            <a:off x="4709870" y="4623728"/>
            <a:ext cx="4315612" cy="5026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Privatization of functions (update access modifiers)</a:t>
            </a:r>
          </a:p>
        </p:txBody>
      </p:sp>
      <p:sp>
        <p:nvSpPr>
          <p:cNvPr id="510" name="Shape 510"/>
          <p:cNvSpPr txBox="1"/>
          <p:nvPr/>
        </p:nvSpPr>
        <p:spPr>
          <a:xfrm rot="247727">
            <a:off x="3487675" y="1625846"/>
            <a:ext cx="2383385" cy="426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Rename variables, classes</a:t>
            </a:r>
          </a:p>
        </p:txBody>
      </p:sp>
      <p:sp>
        <p:nvSpPr>
          <p:cNvPr id="511" name="Shape 511"/>
          <p:cNvSpPr txBox="1"/>
          <p:nvPr/>
        </p:nvSpPr>
        <p:spPr>
          <a:xfrm rot="812649">
            <a:off x="3374679" y="2996717"/>
            <a:ext cx="2609367" cy="4265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lt1"/>
                </a:solidFill>
              </a:rPr>
              <a:t>Remove commented out code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2040150" y="3459862"/>
            <a:ext cx="277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random print statement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 txBox="1"/>
          <p:nvPr/>
        </p:nvSpPr>
        <p:spPr>
          <a:xfrm rot="-271105">
            <a:off x="1597421" y="1145671"/>
            <a:ext cx="3259731" cy="377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Fix end-of-game logic</a:t>
            </a:r>
          </a:p>
        </p:txBody>
      </p:sp>
      <p:sp>
        <p:nvSpPr>
          <p:cNvPr id="514" name="Shape 514"/>
          <p:cNvSpPr txBox="1"/>
          <p:nvPr/>
        </p:nvSpPr>
        <p:spPr>
          <a:xfrm rot="-556385">
            <a:off x="4257073" y="2133714"/>
            <a:ext cx="2867068" cy="4268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</a:rPr>
              <a:t>Even alphabetized imports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2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650" y="1719287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 txBox="1"/>
          <p:nvPr/>
        </p:nvSpPr>
        <p:spPr>
          <a:xfrm>
            <a:off x="3079825" y="1801800"/>
            <a:ext cx="28284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CODE DEMONSTRATION</a:t>
            </a: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4294967295" type="ctrTitle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8000"/>
              <a:t>GUI</a:t>
            </a:r>
          </a:p>
        </p:txBody>
      </p:sp>
      <p:sp>
        <p:nvSpPr>
          <p:cNvPr id="526" name="Shape 526"/>
          <p:cNvSpPr txBox="1"/>
          <p:nvPr>
            <p:ph idx="4294967295" type="body"/>
          </p:nvPr>
        </p:nvSpPr>
        <p:spPr>
          <a:xfrm>
            <a:off x="3286467" y="2400250"/>
            <a:ext cx="4562100" cy="24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 sz="3600"/>
              <a:t>You will like this, trust us...</a:t>
            </a:r>
          </a:p>
        </p:txBody>
      </p:sp>
      <p:grpSp>
        <p:nvGrpSpPr>
          <p:cNvPr id="527" name="Shape 527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528" name="Shape 528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Shape 573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Shape 574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62" y="1076912"/>
            <a:ext cx="1050874" cy="10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from 2016-11-24 14-58-51.png" id="580" name="Shape 580"/>
          <p:cNvPicPr preferRelativeResize="0"/>
          <p:nvPr/>
        </p:nvPicPr>
        <p:blipFill rotWithShape="1">
          <a:blip r:embed="rId3">
            <a:alphaModFix/>
          </a:blip>
          <a:srcRect b="0" l="-321" r="0" t="0"/>
          <a:stretch/>
        </p:blipFill>
        <p:spPr>
          <a:xfrm>
            <a:off x="3764100" y="560225"/>
            <a:ext cx="4514723" cy="2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350" y="467737"/>
            <a:ext cx="4851125" cy="3247148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/>
          <p:nvPr/>
        </p:nvSpPr>
        <p:spPr>
          <a:xfrm>
            <a:off x="3559250" y="363636"/>
            <a:ext cx="4927200" cy="3836100"/>
          </a:xfrm>
          <a:custGeom>
            <a:pathLst>
              <a:path extrusionOk="0" h="120000" w="120000">
                <a:moveTo>
                  <a:pt x="60028" y="2480"/>
                </a:moveTo>
                <a:lnTo>
                  <a:pt x="60142" y="2553"/>
                </a:lnTo>
                <a:lnTo>
                  <a:pt x="60312" y="2626"/>
                </a:lnTo>
                <a:lnTo>
                  <a:pt x="60369" y="2844"/>
                </a:lnTo>
                <a:lnTo>
                  <a:pt x="60425" y="2990"/>
                </a:lnTo>
                <a:lnTo>
                  <a:pt x="60369" y="3209"/>
                </a:lnTo>
                <a:lnTo>
                  <a:pt x="60312" y="3428"/>
                </a:lnTo>
                <a:lnTo>
                  <a:pt x="60142" y="3501"/>
                </a:lnTo>
                <a:lnTo>
                  <a:pt x="60028" y="3574"/>
                </a:lnTo>
                <a:lnTo>
                  <a:pt x="59858" y="3501"/>
                </a:lnTo>
                <a:lnTo>
                  <a:pt x="59687" y="3428"/>
                </a:lnTo>
                <a:lnTo>
                  <a:pt x="59631" y="3209"/>
                </a:lnTo>
                <a:lnTo>
                  <a:pt x="59574" y="2990"/>
                </a:lnTo>
                <a:lnTo>
                  <a:pt x="59631" y="2844"/>
                </a:lnTo>
                <a:lnTo>
                  <a:pt x="59687" y="2626"/>
                </a:lnTo>
                <a:lnTo>
                  <a:pt x="59858" y="2553"/>
                </a:lnTo>
                <a:lnTo>
                  <a:pt x="60028" y="2480"/>
                </a:lnTo>
                <a:close/>
                <a:moveTo>
                  <a:pt x="115058" y="6346"/>
                </a:moveTo>
                <a:lnTo>
                  <a:pt x="115115" y="6419"/>
                </a:lnTo>
                <a:lnTo>
                  <a:pt x="115115" y="96292"/>
                </a:lnTo>
                <a:lnTo>
                  <a:pt x="4941" y="96292"/>
                </a:lnTo>
                <a:lnTo>
                  <a:pt x="4941" y="6419"/>
                </a:lnTo>
                <a:lnTo>
                  <a:pt x="4941" y="6346"/>
                </a:lnTo>
                <a:close/>
                <a:moveTo>
                  <a:pt x="2953" y="0"/>
                </a:moveTo>
                <a:lnTo>
                  <a:pt x="2669" y="73"/>
                </a:lnTo>
                <a:lnTo>
                  <a:pt x="2044" y="364"/>
                </a:lnTo>
                <a:lnTo>
                  <a:pt x="1477" y="729"/>
                </a:lnTo>
                <a:lnTo>
                  <a:pt x="966" y="1240"/>
                </a:lnTo>
                <a:lnTo>
                  <a:pt x="568" y="1896"/>
                </a:lnTo>
                <a:lnTo>
                  <a:pt x="227" y="2626"/>
                </a:lnTo>
                <a:lnTo>
                  <a:pt x="57" y="3428"/>
                </a:lnTo>
                <a:lnTo>
                  <a:pt x="0" y="3866"/>
                </a:lnTo>
                <a:lnTo>
                  <a:pt x="0" y="4303"/>
                </a:lnTo>
                <a:lnTo>
                  <a:pt x="0" y="98407"/>
                </a:lnTo>
                <a:lnTo>
                  <a:pt x="0" y="98844"/>
                </a:lnTo>
                <a:lnTo>
                  <a:pt x="57" y="99209"/>
                </a:lnTo>
                <a:lnTo>
                  <a:pt x="227" y="100011"/>
                </a:lnTo>
                <a:lnTo>
                  <a:pt x="568" y="100741"/>
                </a:lnTo>
                <a:lnTo>
                  <a:pt x="966" y="101397"/>
                </a:lnTo>
                <a:lnTo>
                  <a:pt x="1477" y="101908"/>
                </a:lnTo>
                <a:lnTo>
                  <a:pt x="2044" y="102346"/>
                </a:lnTo>
                <a:lnTo>
                  <a:pt x="2669" y="102564"/>
                </a:lnTo>
                <a:lnTo>
                  <a:pt x="2953" y="102638"/>
                </a:lnTo>
                <a:lnTo>
                  <a:pt x="117046" y="102638"/>
                </a:lnTo>
                <a:lnTo>
                  <a:pt x="117387" y="102564"/>
                </a:lnTo>
                <a:lnTo>
                  <a:pt x="118012" y="102346"/>
                </a:lnTo>
                <a:lnTo>
                  <a:pt x="118580" y="101908"/>
                </a:lnTo>
                <a:lnTo>
                  <a:pt x="119034" y="101397"/>
                </a:lnTo>
                <a:lnTo>
                  <a:pt x="119431" y="100741"/>
                </a:lnTo>
                <a:lnTo>
                  <a:pt x="119772" y="100011"/>
                </a:lnTo>
                <a:lnTo>
                  <a:pt x="119943" y="99209"/>
                </a:lnTo>
                <a:lnTo>
                  <a:pt x="120000" y="98844"/>
                </a:lnTo>
                <a:lnTo>
                  <a:pt x="120000" y="98407"/>
                </a:lnTo>
                <a:lnTo>
                  <a:pt x="120000" y="4303"/>
                </a:lnTo>
                <a:lnTo>
                  <a:pt x="120000" y="3866"/>
                </a:lnTo>
                <a:lnTo>
                  <a:pt x="119943" y="3428"/>
                </a:lnTo>
                <a:lnTo>
                  <a:pt x="119772" y="2626"/>
                </a:lnTo>
                <a:lnTo>
                  <a:pt x="119431" y="1896"/>
                </a:lnTo>
                <a:lnTo>
                  <a:pt x="119034" y="1240"/>
                </a:lnTo>
                <a:lnTo>
                  <a:pt x="118580" y="729"/>
                </a:lnTo>
                <a:lnTo>
                  <a:pt x="118012" y="364"/>
                </a:lnTo>
                <a:lnTo>
                  <a:pt x="117387" y="73"/>
                </a:lnTo>
                <a:lnTo>
                  <a:pt x="117046" y="0"/>
                </a:lnTo>
                <a:close/>
                <a:moveTo>
                  <a:pt x="46285" y="102857"/>
                </a:moveTo>
                <a:lnTo>
                  <a:pt x="46057" y="106358"/>
                </a:lnTo>
                <a:lnTo>
                  <a:pt x="45774" y="109932"/>
                </a:lnTo>
                <a:lnTo>
                  <a:pt x="45490" y="113142"/>
                </a:lnTo>
                <a:lnTo>
                  <a:pt x="45149" y="115403"/>
                </a:lnTo>
                <a:lnTo>
                  <a:pt x="44979" y="116279"/>
                </a:lnTo>
                <a:lnTo>
                  <a:pt x="44865" y="116863"/>
                </a:lnTo>
                <a:lnTo>
                  <a:pt x="44694" y="117300"/>
                </a:lnTo>
                <a:lnTo>
                  <a:pt x="44525" y="117519"/>
                </a:lnTo>
                <a:lnTo>
                  <a:pt x="44070" y="117665"/>
                </a:lnTo>
                <a:lnTo>
                  <a:pt x="43331" y="117884"/>
                </a:lnTo>
                <a:lnTo>
                  <a:pt x="41571" y="118249"/>
                </a:lnTo>
                <a:lnTo>
                  <a:pt x="40208" y="118540"/>
                </a:lnTo>
                <a:lnTo>
                  <a:pt x="39697" y="118686"/>
                </a:lnTo>
                <a:lnTo>
                  <a:pt x="39413" y="118759"/>
                </a:lnTo>
                <a:lnTo>
                  <a:pt x="39356" y="118832"/>
                </a:lnTo>
                <a:lnTo>
                  <a:pt x="39356" y="119052"/>
                </a:lnTo>
                <a:lnTo>
                  <a:pt x="39413" y="119124"/>
                </a:lnTo>
                <a:lnTo>
                  <a:pt x="39810" y="119197"/>
                </a:lnTo>
                <a:lnTo>
                  <a:pt x="40492" y="119270"/>
                </a:lnTo>
                <a:lnTo>
                  <a:pt x="42991" y="119343"/>
                </a:lnTo>
                <a:lnTo>
                  <a:pt x="46910" y="119416"/>
                </a:lnTo>
                <a:lnTo>
                  <a:pt x="72863" y="119416"/>
                </a:lnTo>
                <a:lnTo>
                  <a:pt x="76724" y="119343"/>
                </a:lnTo>
                <a:lnTo>
                  <a:pt x="79223" y="119270"/>
                </a:lnTo>
                <a:lnTo>
                  <a:pt x="79962" y="119197"/>
                </a:lnTo>
                <a:lnTo>
                  <a:pt x="80360" y="119124"/>
                </a:lnTo>
                <a:lnTo>
                  <a:pt x="80416" y="119052"/>
                </a:lnTo>
                <a:lnTo>
                  <a:pt x="80416" y="118832"/>
                </a:lnTo>
                <a:lnTo>
                  <a:pt x="80360" y="118759"/>
                </a:lnTo>
                <a:lnTo>
                  <a:pt x="80075" y="118686"/>
                </a:lnTo>
                <a:lnTo>
                  <a:pt x="79564" y="118540"/>
                </a:lnTo>
                <a:lnTo>
                  <a:pt x="78201" y="118249"/>
                </a:lnTo>
                <a:lnTo>
                  <a:pt x="76441" y="117884"/>
                </a:lnTo>
                <a:lnTo>
                  <a:pt x="75703" y="117665"/>
                </a:lnTo>
                <a:lnTo>
                  <a:pt x="75248" y="117519"/>
                </a:lnTo>
                <a:lnTo>
                  <a:pt x="75078" y="117300"/>
                </a:lnTo>
                <a:lnTo>
                  <a:pt x="74907" y="116863"/>
                </a:lnTo>
                <a:lnTo>
                  <a:pt x="74737" y="116279"/>
                </a:lnTo>
                <a:lnTo>
                  <a:pt x="74624" y="115403"/>
                </a:lnTo>
                <a:lnTo>
                  <a:pt x="74282" y="113142"/>
                </a:lnTo>
                <a:lnTo>
                  <a:pt x="73942" y="109932"/>
                </a:lnTo>
                <a:lnTo>
                  <a:pt x="73658" y="106358"/>
                </a:lnTo>
                <a:lnTo>
                  <a:pt x="73488" y="102857"/>
                </a:lnTo>
                <a:close/>
                <a:moveTo>
                  <a:pt x="39697" y="119343"/>
                </a:moveTo>
                <a:lnTo>
                  <a:pt x="39697" y="119416"/>
                </a:lnTo>
                <a:lnTo>
                  <a:pt x="39697" y="119707"/>
                </a:lnTo>
                <a:lnTo>
                  <a:pt x="39754" y="119780"/>
                </a:lnTo>
                <a:lnTo>
                  <a:pt x="40832" y="119853"/>
                </a:lnTo>
                <a:lnTo>
                  <a:pt x="43900" y="119926"/>
                </a:lnTo>
                <a:lnTo>
                  <a:pt x="52191" y="120000"/>
                </a:lnTo>
                <a:lnTo>
                  <a:pt x="67581" y="120000"/>
                </a:lnTo>
                <a:lnTo>
                  <a:pt x="75816" y="119926"/>
                </a:lnTo>
                <a:lnTo>
                  <a:pt x="78940" y="119853"/>
                </a:lnTo>
                <a:lnTo>
                  <a:pt x="80019" y="119780"/>
                </a:lnTo>
                <a:lnTo>
                  <a:pt x="80075" y="119707"/>
                </a:lnTo>
                <a:lnTo>
                  <a:pt x="80075" y="119416"/>
                </a:lnTo>
                <a:lnTo>
                  <a:pt x="80019" y="119343"/>
                </a:lnTo>
                <a:lnTo>
                  <a:pt x="78712" y="119416"/>
                </a:lnTo>
                <a:lnTo>
                  <a:pt x="76327" y="119489"/>
                </a:lnTo>
                <a:lnTo>
                  <a:pt x="67638" y="119562"/>
                </a:lnTo>
                <a:lnTo>
                  <a:pt x="52134" y="119562"/>
                </a:lnTo>
                <a:lnTo>
                  <a:pt x="43445" y="119489"/>
                </a:lnTo>
                <a:lnTo>
                  <a:pt x="41060" y="119416"/>
                </a:lnTo>
                <a:lnTo>
                  <a:pt x="39754" y="119343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/>
          <p:nvPr>
            <p:ph idx="4294967295" type="body"/>
          </p:nvPr>
        </p:nvSpPr>
        <p:spPr>
          <a:xfrm>
            <a:off x="367850" y="1233100"/>
            <a:ext cx="2838300" cy="27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>
                <a:solidFill>
                  <a:srgbClr val="19BBD5"/>
                </a:solidFill>
              </a:rPr>
              <a:t>Before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800"/>
              <a:t>In case you forgot...</a:t>
            </a:r>
          </a:p>
        </p:txBody>
      </p:sp>
      <p:sp>
        <p:nvSpPr>
          <p:cNvPr id="584" name="Shape 584"/>
          <p:cNvSpPr txBox="1"/>
          <p:nvPr>
            <p:ph idx="4294967295" type="body"/>
          </p:nvPr>
        </p:nvSpPr>
        <p:spPr>
          <a:xfrm>
            <a:off x="457200" y="1476375"/>
            <a:ext cx="2838300" cy="27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>
                <a:solidFill>
                  <a:srgbClr val="19BBD5"/>
                </a:solidFill>
              </a:rPr>
              <a:t>After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800"/>
              <a:t>Don’t worry, we will show you a demo later</a:t>
            </a:r>
          </a:p>
        </p:txBody>
      </p:sp>
      <p:pic>
        <p:nvPicPr>
          <p:cNvPr id="585" name="Shape 5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50" y="268850"/>
            <a:ext cx="961200" cy="72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512" y="2235212"/>
            <a:ext cx="241935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Shape 591"/>
          <p:cNvSpPr txBox="1"/>
          <p:nvPr/>
        </p:nvSpPr>
        <p:spPr>
          <a:xfrm>
            <a:off x="1856175" y="165550"/>
            <a:ext cx="36141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Tooltips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1856175" y="1548475"/>
            <a:ext cx="3275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Cleaned up cells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Changed *0 -&gt; Houses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Added prices for rent / houses</a:t>
            </a:r>
          </a:p>
        </p:txBody>
      </p:sp>
      <p:pic>
        <p:nvPicPr>
          <p:cNvPr id="593" name="Shape 5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49" y="165550"/>
            <a:ext cx="857486" cy="8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300" y="2887675"/>
            <a:ext cx="124777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Shape 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6150" y="724743"/>
            <a:ext cx="796300" cy="4077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2-30-22.png" id="600" name="Shape 600"/>
          <p:cNvPicPr preferRelativeResize="0"/>
          <p:nvPr/>
        </p:nvPicPr>
        <p:blipFill rotWithShape="1">
          <a:blip r:embed="rId4">
            <a:alphaModFix/>
          </a:blip>
          <a:srcRect b="0" l="6171" r="6162" t="0"/>
          <a:stretch/>
        </p:blipFill>
        <p:spPr>
          <a:xfrm>
            <a:off x="5277512" y="2235212"/>
            <a:ext cx="2419350" cy="22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Player Colors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1739250" y="1548475"/>
            <a:ext cx="3392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Player pieces don’t cover the whole cell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Added colors to player panels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No more names on player pieces</a:t>
            </a:r>
          </a:p>
        </p:txBody>
      </p:sp>
      <p:pic>
        <p:nvPicPr>
          <p:cNvPr descr="Screen Shot 2016-11-24 at 12.30.14 PM.png" id="603" name="Shape 603"/>
          <p:cNvPicPr preferRelativeResize="0"/>
          <p:nvPr/>
        </p:nvPicPr>
        <p:blipFill rotWithShape="1">
          <a:blip r:embed="rId5">
            <a:alphaModFix/>
          </a:blip>
          <a:srcRect b="0" l="622" r="631" t="0"/>
          <a:stretch/>
        </p:blipFill>
        <p:spPr>
          <a:xfrm>
            <a:off x="5863300" y="2887675"/>
            <a:ext cx="1247774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25" y="270325"/>
            <a:ext cx="871599" cy="65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2749" y="563625"/>
            <a:ext cx="775896" cy="43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/>
        </p:nvSpPr>
        <p:spPr>
          <a:xfrm>
            <a:off x="1856175" y="165550"/>
            <a:ext cx="58407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Dialog Box Positions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1739250" y="1548475"/>
            <a:ext cx="59577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Current Player Panel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Rolling dice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Drawing cards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Buying houses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Utility dice roll in current player box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Trade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Trade dialog (starts in player panel, finishes in owner’s player panel)</a:t>
            </a:r>
          </a:p>
        </p:txBody>
      </p:sp>
      <p:pic>
        <p:nvPicPr>
          <p:cNvPr id="612" name="Shape 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9" y="235675"/>
            <a:ext cx="763375" cy="79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Shape 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300" y="423425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Trade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1237500" y="1548475"/>
            <a:ext cx="4383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Player Colors change as you select/hover (real time)</a:t>
            </a:r>
          </a:p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Lets user know if insufficient money</a:t>
            </a:r>
          </a:p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No negative amounts allowed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5000800" y="439300"/>
            <a:ext cx="29598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CODE DEMONSTRATION</a:t>
            </a:r>
            <a:r>
              <a:rPr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  <p:pic>
        <p:nvPicPr>
          <p:cNvPr id="621" name="Shape 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675" y="2567575"/>
            <a:ext cx="31623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7487" y="2577100"/>
            <a:ext cx="31527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050" y="268875"/>
            <a:ext cx="904300" cy="677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4-31-44.png" id="624" name="Shape 624"/>
          <p:cNvPicPr preferRelativeResize="0"/>
          <p:nvPr/>
        </p:nvPicPr>
        <p:blipFill rotWithShape="1">
          <a:blip r:embed="rId7">
            <a:alphaModFix/>
          </a:blip>
          <a:srcRect b="0" l="729" r="729" t="0"/>
          <a:stretch/>
        </p:blipFill>
        <p:spPr>
          <a:xfrm>
            <a:off x="1856175" y="2477075"/>
            <a:ext cx="2247899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4-32-37.png" id="625" name="Shape 625"/>
          <p:cNvPicPr preferRelativeResize="0"/>
          <p:nvPr/>
        </p:nvPicPr>
        <p:blipFill rotWithShape="1">
          <a:blip r:embed="rId8">
            <a:alphaModFix/>
          </a:blip>
          <a:srcRect b="0" l="729" r="729" t="0"/>
          <a:stretch/>
        </p:blipFill>
        <p:spPr>
          <a:xfrm>
            <a:off x="4999875" y="2477062"/>
            <a:ext cx="2247899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/>
        </p:nvSpPr>
        <p:spPr>
          <a:xfrm>
            <a:off x="7332900" y="3174100"/>
            <a:ext cx="1811100" cy="1749300"/>
          </a:xfrm>
          <a:prstGeom prst="rect">
            <a:avLst/>
          </a:prstGeom>
          <a:solidFill>
            <a:srgbClr val="0E293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Houses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1739250" y="1548475"/>
            <a:ext cx="3392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No longer 6 as an option</a:t>
            </a:r>
          </a:p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Displays maximum houses based on how many are already bought</a:t>
            </a:r>
          </a:p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Remove monopolies from player after trade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575" y="1026195"/>
            <a:ext cx="2984175" cy="19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56026"/>
            <a:ext cx="4864354" cy="19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831056" y="3156025"/>
            <a:ext cx="4864352" cy="19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600" y="324325"/>
            <a:ext cx="866099" cy="6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1" name="Shape 641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642" name="Shape 642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Shape 687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9" name="Shape 6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50" y="972012"/>
            <a:ext cx="1792599" cy="1260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690" name="Shape 6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0641">
            <a:off x="2830850" y="604475"/>
            <a:ext cx="5808025" cy="116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691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200" y="3486575"/>
            <a:ext cx="3860800" cy="17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400" y="2333149"/>
            <a:ext cx="2290724" cy="22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4294967295" type="ctrTitle"/>
          </p:nvPr>
        </p:nvSpPr>
        <p:spPr>
          <a:xfrm>
            <a:off x="3152775" y="1354750"/>
            <a:ext cx="4562098" cy="11597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8000"/>
              <a:t>Code</a:t>
            </a:r>
          </a:p>
        </p:txBody>
      </p:sp>
      <p:grpSp>
        <p:nvGrpSpPr>
          <p:cNvPr id="331" name="Shape 331"/>
          <p:cNvGrpSpPr/>
          <p:nvPr/>
        </p:nvGrpSpPr>
        <p:grpSpPr>
          <a:xfrm flipH="1">
            <a:off x="905355" y="670080"/>
            <a:ext cx="2152303" cy="1864573"/>
            <a:chOff x="4088875" y="1431100"/>
            <a:chExt cx="3293000" cy="2852775"/>
          </a:xfrm>
        </p:grpSpPr>
        <p:sp>
          <p:nvSpPr>
            <p:cNvPr id="332" name="Shape 332"/>
            <p:cNvSpPr/>
            <p:nvPr/>
          </p:nvSpPr>
          <p:spPr>
            <a:xfrm>
              <a:off x="4831475" y="4136025"/>
              <a:ext cx="157950" cy="147849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4697075" y="3907525"/>
              <a:ext cx="389799" cy="37635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4566025" y="3675675"/>
              <a:ext cx="618300" cy="6082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4434975" y="3447175"/>
              <a:ext cx="846800" cy="836699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4300575" y="3218700"/>
              <a:ext cx="1078649" cy="1065175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4169525" y="2990200"/>
              <a:ext cx="1307149" cy="1293675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4088875" y="2822200"/>
              <a:ext cx="1481874" cy="1461674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4102325" y="2761700"/>
              <a:ext cx="1565875" cy="1522175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4139275" y="2697875"/>
              <a:ext cx="1626374" cy="15860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4172900" y="2637375"/>
              <a:ext cx="1690175" cy="1646499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4209850" y="2576900"/>
              <a:ext cx="1750674" cy="1706974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4243450" y="2513050"/>
              <a:ext cx="1814524" cy="1770824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4280425" y="2452575"/>
              <a:ext cx="1875000" cy="18313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4025" y="2392100"/>
              <a:ext cx="1935475" cy="1891775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4350975" y="2328250"/>
              <a:ext cx="1995974" cy="1955625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4384575" y="2267775"/>
              <a:ext cx="2059824" cy="2016099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4421550" y="2207275"/>
              <a:ext cx="2120299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4458500" y="2146800"/>
              <a:ext cx="2130375" cy="2137075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4492100" y="2082950"/>
              <a:ext cx="2133750" cy="2163974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4529075" y="2022475"/>
              <a:ext cx="2130375" cy="2163974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4562675" y="1962000"/>
              <a:ext cx="2133724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4599625" y="1898150"/>
              <a:ext cx="2130375" cy="2163974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4633225" y="1837675"/>
              <a:ext cx="2133750" cy="216395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4670200" y="1777175"/>
              <a:ext cx="2130375" cy="2160625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4707150" y="1713350"/>
              <a:ext cx="2130375" cy="216395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4740750" y="1652850"/>
              <a:ext cx="2130399" cy="2163974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4777725" y="1592375"/>
              <a:ext cx="2130375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4811325" y="1531900"/>
              <a:ext cx="213375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4848275" y="1468050"/>
              <a:ext cx="2130399" cy="2163974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4881875" y="1431100"/>
              <a:ext cx="2133750" cy="2140424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4928925" y="1431100"/>
              <a:ext cx="2120299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5026375" y="1431100"/>
              <a:ext cx="2059824" cy="20160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5123825" y="1431100"/>
              <a:ext cx="1995974" cy="195562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5221275" y="1431100"/>
              <a:ext cx="1935475" cy="189177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5318700" y="1431100"/>
              <a:ext cx="1875025" cy="18313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5416150" y="1431100"/>
              <a:ext cx="1811175" cy="1770824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5510250" y="1431100"/>
              <a:ext cx="1754025" cy="170697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5607675" y="1431100"/>
              <a:ext cx="1690199" cy="1646499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5705125" y="1431100"/>
              <a:ext cx="1629725" cy="15860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5802575" y="1431100"/>
              <a:ext cx="1565875" cy="1525524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5900025" y="1431100"/>
              <a:ext cx="1481850" cy="146167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5997475" y="1431100"/>
              <a:ext cx="1307125" cy="129702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6094900" y="1431100"/>
              <a:ext cx="1075300" cy="1065175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6189000" y="1431100"/>
              <a:ext cx="850150" cy="8366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6286450" y="1431100"/>
              <a:ext cx="618300" cy="608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6383900" y="1431100"/>
              <a:ext cx="389799" cy="37635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6481325" y="1431100"/>
              <a:ext cx="157950" cy="147849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125" y="94275"/>
            <a:ext cx="3090274" cy="49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hape 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75" y="2649100"/>
            <a:ext cx="49720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/>
        </p:nvSpPr>
        <p:spPr>
          <a:xfrm>
            <a:off x="1739375" y="1028700"/>
            <a:ext cx="5981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Default names for players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Removed multiple warning boxes (e.g. when starting a game and entering string)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Updated certain cell colors</a:t>
            </a:r>
          </a:p>
        </p:txBody>
      </p:sp>
      <p:pic>
        <p:nvPicPr>
          <p:cNvPr id="699" name="Shape 6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937" y="2649100"/>
            <a:ext cx="49205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00" name="Shape 7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00" y="334875"/>
            <a:ext cx="780175" cy="7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Shape 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75" y="1927675"/>
            <a:ext cx="3024242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Shape 706"/>
          <p:cNvSpPr txBox="1"/>
          <p:nvPr/>
        </p:nvSpPr>
        <p:spPr>
          <a:xfrm>
            <a:off x="1618325" y="940900"/>
            <a:ext cx="7226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How does changing the GUI tie in with refactoring?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4240250" y="3788600"/>
            <a:ext cx="37509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Spoiler alert: It doesn’t!!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5344850" y="4263550"/>
            <a:ext cx="1541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Just Kidding!</a:t>
            </a:r>
          </a:p>
        </p:txBody>
      </p:sp>
      <p:pic>
        <p:nvPicPr>
          <p:cNvPr id="709" name="Shape 7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25" y="232600"/>
            <a:ext cx="1027650" cy="7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Shape 7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650" y="1719287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Shape 715"/>
          <p:cNvSpPr txBox="1"/>
          <p:nvPr/>
        </p:nvSpPr>
        <p:spPr>
          <a:xfrm>
            <a:off x="3508550" y="1461412"/>
            <a:ext cx="21738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DEMO</a:t>
            </a: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1856175" y="165550"/>
            <a:ext cx="36141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Player.java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No more GUI logic embedded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No more game logic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exchangeProperty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getOutOfJail (MainController)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getPropertyNumber (removed)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buyProperty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sellProperty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canBuyHouse (PropertyController)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263 lines -&gt; 186 lines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Money operators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subtractMoney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addMoney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0" y="237300"/>
            <a:ext cx="662224" cy="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4">
            <a:alphaModFix/>
          </a:blip>
          <a:srcRect b="9958" l="0" r="0" t="0"/>
          <a:stretch/>
        </p:blipFill>
        <p:spPr>
          <a:xfrm>
            <a:off x="5550600" y="702500"/>
            <a:ext cx="2536549" cy="16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5">
            <a:alphaModFix/>
          </a:blip>
          <a:srcRect b="8583" l="0" r="0" t="0"/>
          <a:stretch/>
        </p:blipFill>
        <p:spPr>
          <a:xfrm>
            <a:off x="5245800" y="2802500"/>
            <a:ext cx="2536549" cy="1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/>
        </p:nvSpPr>
        <p:spPr>
          <a:xfrm>
            <a:off x="1856175" y="165550"/>
            <a:ext cx="60522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BoardController.java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GUI logic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Gained a lot of functions from MainController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Assigns player colors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Meant for doing operations on GameBoard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24" y="309600"/>
            <a:ext cx="844900" cy="7190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6" name="Shape 396"/>
          <p:cNvGraphicFramePr/>
          <p:nvPr/>
        </p:nvGraphicFramePr>
        <p:xfrm>
          <a:off x="372275" y="214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{3CEF5577-9DC8-4728-9B95-EE864119B58C}</a:tableStyleId>
              </a:tblPr>
              <a:tblGrid>
                <a:gridCol w="2915150"/>
                <a:gridCol w="2843975"/>
                <a:gridCol w="26654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getCurrentPlayer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getCurrentPlayerIndex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getGameBoard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getPlayerIndex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getNewPositionIndex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getNumberPlayers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getTurn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movePlayer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reset (extracted partially)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setGameBoard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setNumberOfPlayers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switchTurn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1856175" y="165550"/>
            <a:ext cx="66729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PropertyController.java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Gained a lot of functions from Player Class and GameMaster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getSellerList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purchaseHouse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buyProperty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purchase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getMonopolies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canBuyHouse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giveAllProperties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payRentTo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sellProperty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updatePropertyRent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resetPropertyRent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doublePropertyRent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updateRailRoadRent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Meant for dealing with property operations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00" y="165549"/>
            <a:ext cx="959299" cy="8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150" y="2087657"/>
            <a:ext cx="2938166" cy="22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5337387" y="2087650"/>
            <a:ext cx="2153699" cy="3126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SUCKS TO BE YOU</a:t>
            </a:r>
          </a:p>
        </p:txBody>
      </p:sp>
      <p:sp>
        <p:nvSpPr>
          <p:cNvPr id="406" name="Shape 406"/>
          <p:cNvSpPr/>
          <p:nvPr/>
        </p:nvSpPr>
        <p:spPr>
          <a:xfrm>
            <a:off x="4945400" y="3533100"/>
            <a:ext cx="2932268" cy="7581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YOU CAME TO THE</a:t>
            </a:r>
            <a:b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</a:br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WRONG NEIGHBORHOOD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MainController.java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305225" y="1055525"/>
            <a:ext cx="6897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.instance() -- Implemented Singleton Pattern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testmode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Acts as a middle man (calls other controllers, notice similar function names)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00" y="324325"/>
            <a:ext cx="866099" cy="62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4" name="Shape 414"/>
          <p:cNvGraphicFramePr/>
          <p:nvPr/>
        </p:nvGraphicFramePr>
        <p:xfrm>
          <a:off x="323950" y="193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{3CEF5577-9DC8-4728-9B95-EE864119B58C}</a:tableStyleId>
              </a:tblPr>
              <a:tblGrid>
                <a:gridCol w="2616375"/>
                <a:gridCol w="2082125"/>
                <a:gridCol w="2061175"/>
                <a:gridCol w="17991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btnBuyHouseClicked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btnDrawCardClicked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btnEndTurnClicked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btnGetOutOfJailClicked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btnPurchasePropertyClicked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btnRollDiceClicked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btnTradeClicked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completeTrade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drawCCCard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drawChanceCard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getCurrentPlayer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getGameBoard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getGUI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getNumberOfPlayers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getPlayer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getPlayerIndex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getSellerList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getUtilDiceRoll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movePlayer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finishPlayerMove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purchase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reset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sendToJail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setAllButtonEnabled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setGameBoard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setGUI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setNumberOfPlayers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startGame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switchTurn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utilRollDice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getTurn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getOutOfJail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purchaseHouse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getMonopolies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canBuyHouse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giveAllProperties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payRentTo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getDice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15" name="Shape 415"/>
          <p:cNvSpPr txBox="1"/>
          <p:nvPr/>
        </p:nvSpPr>
        <p:spPr>
          <a:xfrm>
            <a:off x="438600" y="3989575"/>
            <a:ext cx="7878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SAYYY WHAAT?!?! (yes Elliott it is possible)</a:t>
            </a:r>
          </a:p>
        </p:txBody>
      </p:sp>
    </p:spTree>
  </p:cSld>
  <p:clrMapOvr>
    <a:masterClrMapping/>
  </p:clrMapOvr>
  <mc:AlternateContent>
    <mc:Choice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Dice</a:t>
            </a:r>
            <a:r>
              <a:rPr lang="en" sz="4800">
                <a:solidFill>
                  <a:srgbClr val="FFFFFF"/>
                </a:solidFill>
              </a:rPr>
              <a:t>.java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Assignable Dice amount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Functions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Roll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getRoll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getTotal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setDice (used for testing or hacking)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getSingleDice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75" y="256325"/>
            <a:ext cx="904300" cy="6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000" y="2240849"/>
            <a:ext cx="2236449" cy="24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Game Logic Fixes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Buying houses after trading is completed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negative trades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Reset rent prices (properties/railroads) after trading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Minimum player requirement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Shuffling</a:t>
            </a:r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25" y="228275"/>
            <a:ext cx="1048225" cy="8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99" y="2183700"/>
            <a:ext cx="2443875" cy="25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Shape 436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437" name="Shape 437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50" y="972012"/>
            <a:ext cx="1792599" cy="1260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485" name="Shape 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0641">
            <a:off x="2830850" y="604475"/>
            <a:ext cx="5808025" cy="116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486" name="Shape 4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200" y="3486575"/>
            <a:ext cx="3860800" cy="17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400" y="2333149"/>
            <a:ext cx="2290724" cy="22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